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Hagrid Ultra-Bold" charset="1" panose="00000800000000000000"/>
      <p:regular r:id="rId18"/>
    </p:embeddedFont>
    <p:embeddedFont>
      <p:font typeface="29LT Zarid Sans Medium" charset="1" panose="00000600000000000000"/>
      <p:regular r:id="rId19"/>
    </p:embeddedFont>
    <p:embeddedFont>
      <p:font typeface="Droid Arabic Kufi" charset="1" panose="020B0606030804020204"/>
      <p:regular r:id="rId20"/>
    </p:embeddedFont>
    <p:embeddedFont>
      <p:font typeface="Hagrid" charset="1" panose="000005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svg>
</file>

<file path=ppt/media/image11.png>
</file>

<file path=ppt/media/image12.pn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Relationship Id="rId5" Target="../media/image9.png" Type="http://schemas.openxmlformats.org/officeDocument/2006/relationships/image"/><Relationship Id="rId6" Target="../media/image1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9708434"/>
            <a:ext cx="7315200" cy="1157132"/>
          </a:xfrm>
          <a:custGeom>
            <a:avLst/>
            <a:gdLst/>
            <a:ahLst/>
            <a:cxnLst/>
            <a:rect r="r" b="b" t="t" l="l"/>
            <a:pathLst>
              <a:path h="1157132" w="7315200">
                <a:moveTo>
                  <a:pt x="0" y="0"/>
                </a:moveTo>
                <a:lnTo>
                  <a:pt x="7315200" y="0"/>
                </a:lnTo>
                <a:lnTo>
                  <a:pt x="7315200" y="1157132"/>
                </a:lnTo>
                <a:lnTo>
                  <a:pt x="0" y="11571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0" y="7787309"/>
            <a:ext cx="3068817" cy="2499691"/>
          </a:xfrm>
          <a:custGeom>
            <a:avLst/>
            <a:gdLst/>
            <a:ahLst/>
            <a:cxnLst/>
            <a:rect r="r" b="b" t="t" l="l"/>
            <a:pathLst>
              <a:path h="2499691" w="3068817">
                <a:moveTo>
                  <a:pt x="0" y="0"/>
                </a:moveTo>
                <a:lnTo>
                  <a:pt x="3068817" y="0"/>
                </a:lnTo>
                <a:lnTo>
                  <a:pt x="3068817" y="2499691"/>
                </a:lnTo>
                <a:lnTo>
                  <a:pt x="0" y="249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7267575" y="9708434"/>
            <a:ext cx="7315200" cy="1157132"/>
          </a:xfrm>
          <a:custGeom>
            <a:avLst/>
            <a:gdLst/>
            <a:ahLst/>
            <a:cxnLst/>
            <a:rect r="r" b="b" t="t" l="l"/>
            <a:pathLst>
              <a:path h="1157132" w="7315200">
                <a:moveTo>
                  <a:pt x="0" y="0"/>
                </a:moveTo>
                <a:lnTo>
                  <a:pt x="7315200" y="0"/>
                </a:lnTo>
                <a:lnTo>
                  <a:pt x="7315200" y="1157132"/>
                </a:lnTo>
                <a:lnTo>
                  <a:pt x="0" y="11571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525625" y="9708434"/>
            <a:ext cx="7315200" cy="1157132"/>
          </a:xfrm>
          <a:custGeom>
            <a:avLst/>
            <a:gdLst/>
            <a:ahLst/>
            <a:cxnLst/>
            <a:rect r="r" b="b" t="t" l="l"/>
            <a:pathLst>
              <a:path h="1157132" w="7315200">
                <a:moveTo>
                  <a:pt x="0" y="0"/>
                </a:moveTo>
                <a:lnTo>
                  <a:pt x="7315200" y="0"/>
                </a:lnTo>
                <a:lnTo>
                  <a:pt x="7315200" y="1157132"/>
                </a:lnTo>
                <a:lnTo>
                  <a:pt x="0" y="11571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270179" y="0"/>
            <a:ext cx="19111585" cy="10530771"/>
          </a:xfrm>
          <a:custGeom>
            <a:avLst/>
            <a:gdLst/>
            <a:ahLst/>
            <a:cxnLst/>
            <a:rect r="r" b="b" t="t" l="l"/>
            <a:pathLst>
              <a:path h="10530771" w="19111585">
                <a:moveTo>
                  <a:pt x="0" y="0"/>
                </a:moveTo>
                <a:lnTo>
                  <a:pt x="19111585" y="0"/>
                </a:lnTo>
                <a:lnTo>
                  <a:pt x="19111585" y="10530771"/>
                </a:lnTo>
                <a:lnTo>
                  <a:pt x="0" y="105307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104" t="-719" r="-816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-8197433" y="453782"/>
            <a:ext cx="6187658" cy="10761559"/>
            <a:chOff x="0" y="0"/>
            <a:chExt cx="3291840" cy="57251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8100" y="0"/>
              <a:ext cx="3252470" cy="1734820"/>
            </a:xfrm>
            <a:custGeom>
              <a:avLst/>
              <a:gdLst/>
              <a:ahLst/>
              <a:cxnLst/>
              <a:rect r="r" b="b" t="t" l="l"/>
              <a:pathLst>
                <a:path h="1734820" w="3252470">
                  <a:moveTo>
                    <a:pt x="3021330" y="0"/>
                  </a:moveTo>
                  <a:cubicBezTo>
                    <a:pt x="2995930" y="2540"/>
                    <a:pt x="2971800" y="6350"/>
                    <a:pt x="2946400" y="8890"/>
                  </a:cubicBezTo>
                  <a:cubicBezTo>
                    <a:pt x="2937510" y="10160"/>
                    <a:pt x="2927350" y="11430"/>
                    <a:pt x="2918460" y="12700"/>
                  </a:cubicBezTo>
                  <a:cubicBezTo>
                    <a:pt x="2905760" y="13970"/>
                    <a:pt x="2915920" y="12700"/>
                    <a:pt x="2918460" y="12700"/>
                  </a:cubicBezTo>
                  <a:cubicBezTo>
                    <a:pt x="2894330" y="16510"/>
                    <a:pt x="2871470" y="19050"/>
                    <a:pt x="2847340" y="22860"/>
                  </a:cubicBezTo>
                  <a:cubicBezTo>
                    <a:pt x="2815590" y="26670"/>
                    <a:pt x="2783840" y="30480"/>
                    <a:pt x="2752090" y="31750"/>
                  </a:cubicBezTo>
                  <a:cubicBezTo>
                    <a:pt x="2519680" y="46990"/>
                    <a:pt x="2286000" y="16510"/>
                    <a:pt x="2053590" y="15240"/>
                  </a:cubicBezTo>
                  <a:cubicBezTo>
                    <a:pt x="1816100" y="12700"/>
                    <a:pt x="1577340" y="13970"/>
                    <a:pt x="1339850" y="19050"/>
                  </a:cubicBezTo>
                  <a:cubicBezTo>
                    <a:pt x="892810" y="27940"/>
                    <a:pt x="445770" y="46990"/>
                    <a:pt x="0" y="49530"/>
                  </a:cubicBezTo>
                  <a:cubicBezTo>
                    <a:pt x="1270" y="480060"/>
                    <a:pt x="12700" y="911860"/>
                    <a:pt x="21590" y="1342390"/>
                  </a:cubicBezTo>
                  <a:cubicBezTo>
                    <a:pt x="24130" y="1470660"/>
                    <a:pt x="26670" y="1598930"/>
                    <a:pt x="27940" y="1725930"/>
                  </a:cubicBezTo>
                  <a:cubicBezTo>
                    <a:pt x="228600" y="1728470"/>
                    <a:pt x="427990" y="1734820"/>
                    <a:pt x="628650" y="1733550"/>
                  </a:cubicBezTo>
                  <a:cubicBezTo>
                    <a:pt x="871220" y="1732280"/>
                    <a:pt x="1113790" y="1714500"/>
                    <a:pt x="1356360" y="1710690"/>
                  </a:cubicBezTo>
                  <a:cubicBezTo>
                    <a:pt x="1596390" y="1706880"/>
                    <a:pt x="1835150" y="1711960"/>
                    <a:pt x="2075180" y="1715770"/>
                  </a:cubicBezTo>
                  <a:cubicBezTo>
                    <a:pt x="2316480" y="1719580"/>
                    <a:pt x="2559050" y="1720850"/>
                    <a:pt x="2800350" y="1713230"/>
                  </a:cubicBezTo>
                  <a:cubicBezTo>
                    <a:pt x="2917190" y="1709420"/>
                    <a:pt x="3034030" y="1705610"/>
                    <a:pt x="3150870" y="1709420"/>
                  </a:cubicBezTo>
                  <a:cubicBezTo>
                    <a:pt x="3185160" y="1710690"/>
                    <a:pt x="3218180" y="1710690"/>
                    <a:pt x="3252470" y="1711960"/>
                  </a:cubicBezTo>
                  <a:cubicBezTo>
                    <a:pt x="3247390" y="1141730"/>
                    <a:pt x="3233420" y="570230"/>
                    <a:pt x="3233420" y="0"/>
                  </a:cubicBezTo>
                  <a:lnTo>
                    <a:pt x="302133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1750" y="2037080"/>
              <a:ext cx="3260090" cy="1697990"/>
            </a:xfrm>
            <a:custGeom>
              <a:avLst/>
              <a:gdLst/>
              <a:ahLst/>
              <a:cxnLst/>
              <a:rect r="r" b="b" t="t" l="l"/>
              <a:pathLst>
                <a:path h="1697990" w="3260090">
                  <a:moveTo>
                    <a:pt x="3260090" y="10160"/>
                  </a:moveTo>
                  <a:lnTo>
                    <a:pt x="3111500" y="6350"/>
                  </a:lnTo>
                  <a:cubicBezTo>
                    <a:pt x="2979420" y="3810"/>
                    <a:pt x="2847340" y="11430"/>
                    <a:pt x="2715260" y="13970"/>
                  </a:cubicBezTo>
                  <a:cubicBezTo>
                    <a:pt x="2233930" y="25400"/>
                    <a:pt x="1752600" y="0"/>
                    <a:pt x="1271270" y="11430"/>
                  </a:cubicBezTo>
                  <a:cubicBezTo>
                    <a:pt x="1028700" y="16510"/>
                    <a:pt x="786130" y="34290"/>
                    <a:pt x="543560" y="33020"/>
                  </a:cubicBezTo>
                  <a:cubicBezTo>
                    <a:pt x="374650" y="31750"/>
                    <a:pt x="205740" y="27940"/>
                    <a:pt x="36830" y="25400"/>
                  </a:cubicBezTo>
                  <a:cubicBezTo>
                    <a:pt x="38100" y="227330"/>
                    <a:pt x="36830" y="429260"/>
                    <a:pt x="31750" y="629920"/>
                  </a:cubicBezTo>
                  <a:cubicBezTo>
                    <a:pt x="26670" y="829310"/>
                    <a:pt x="16510" y="1028700"/>
                    <a:pt x="10160" y="1226820"/>
                  </a:cubicBezTo>
                  <a:cubicBezTo>
                    <a:pt x="6350" y="1372870"/>
                    <a:pt x="2540" y="1520190"/>
                    <a:pt x="0" y="1666240"/>
                  </a:cubicBezTo>
                  <a:cubicBezTo>
                    <a:pt x="242570" y="1663700"/>
                    <a:pt x="486410" y="1654810"/>
                    <a:pt x="728980" y="1648460"/>
                  </a:cubicBezTo>
                  <a:cubicBezTo>
                    <a:pt x="967740" y="1642110"/>
                    <a:pt x="1205230" y="1647190"/>
                    <a:pt x="1443990" y="1648460"/>
                  </a:cubicBezTo>
                  <a:cubicBezTo>
                    <a:pt x="1680210" y="1648460"/>
                    <a:pt x="1916430" y="1642110"/>
                    <a:pt x="2153920" y="1643380"/>
                  </a:cubicBezTo>
                  <a:cubicBezTo>
                    <a:pt x="2387600" y="1643380"/>
                    <a:pt x="2620010" y="1653540"/>
                    <a:pt x="2851150" y="1680210"/>
                  </a:cubicBezTo>
                  <a:cubicBezTo>
                    <a:pt x="2959100" y="1692910"/>
                    <a:pt x="3068320" y="1697990"/>
                    <a:pt x="3177540" y="1696720"/>
                  </a:cubicBezTo>
                  <a:cubicBezTo>
                    <a:pt x="3188970" y="1696720"/>
                    <a:pt x="3200400" y="1696720"/>
                    <a:pt x="3211830" y="1695450"/>
                  </a:cubicBezTo>
                  <a:lnTo>
                    <a:pt x="3219450" y="1474470"/>
                  </a:lnTo>
                  <a:cubicBezTo>
                    <a:pt x="3227070" y="1287780"/>
                    <a:pt x="3238500" y="1099820"/>
                    <a:pt x="3247391" y="913130"/>
                  </a:cubicBezTo>
                  <a:cubicBezTo>
                    <a:pt x="3256281" y="722630"/>
                    <a:pt x="3258820" y="532130"/>
                    <a:pt x="3260091" y="341630"/>
                  </a:cubicBezTo>
                  <a:lnTo>
                    <a:pt x="3260091" y="10160"/>
                  </a:lnTo>
                  <a:close/>
                </a:path>
              </a:pathLst>
            </a:custGeom>
            <a:blipFill>
              <a:blip r:embed="rId3"/>
              <a:stretch>
                <a:fillRect l="0" t="-65381" r="0" b="-123792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3810" y="3986530"/>
              <a:ext cx="3270250" cy="1742440"/>
            </a:xfrm>
            <a:custGeom>
              <a:avLst/>
              <a:gdLst/>
              <a:ahLst/>
              <a:cxnLst/>
              <a:rect r="r" b="b" t="t" l="l"/>
              <a:pathLst>
                <a:path h="1742440" w="3270250">
                  <a:moveTo>
                    <a:pt x="3267710" y="727710"/>
                  </a:moveTo>
                  <a:cubicBezTo>
                    <a:pt x="3267710" y="549910"/>
                    <a:pt x="3247390" y="372110"/>
                    <a:pt x="3243580" y="193040"/>
                  </a:cubicBezTo>
                  <a:cubicBezTo>
                    <a:pt x="3243580" y="153670"/>
                    <a:pt x="3242310" y="114300"/>
                    <a:pt x="3242310" y="74930"/>
                  </a:cubicBezTo>
                  <a:cubicBezTo>
                    <a:pt x="3224530" y="74930"/>
                    <a:pt x="3206750" y="76200"/>
                    <a:pt x="3188970" y="76200"/>
                  </a:cubicBezTo>
                  <a:cubicBezTo>
                    <a:pt x="3064510" y="76200"/>
                    <a:pt x="2942590" y="64770"/>
                    <a:pt x="2819400" y="50800"/>
                  </a:cubicBezTo>
                  <a:cubicBezTo>
                    <a:pt x="2348230" y="0"/>
                    <a:pt x="1873250" y="31750"/>
                    <a:pt x="1400810" y="26670"/>
                  </a:cubicBezTo>
                  <a:cubicBezTo>
                    <a:pt x="1159510" y="24130"/>
                    <a:pt x="919480" y="22861"/>
                    <a:pt x="678180" y="30480"/>
                  </a:cubicBezTo>
                  <a:cubicBezTo>
                    <a:pt x="462280" y="36830"/>
                    <a:pt x="246380" y="44450"/>
                    <a:pt x="29210" y="45720"/>
                  </a:cubicBezTo>
                  <a:cubicBezTo>
                    <a:pt x="24130" y="416561"/>
                    <a:pt x="20320" y="787400"/>
                    <a:pt x="10160" y="1156970"/>
                  </a:cubicBezTo>
                  <a:cubicBezTo>
                    <a:pt x="5080" y="1341120"/>
                    <a:pt x="0" y="1526540"/>
                    <a:pt x="3810" y="1710690"/>
                  </a:cubicBezTo>
                  <a:cubicBezTo>
                    <a:pt x="266700" y="1710690"/>
                    <a:pt x="528320" y="1715770"/>
                    <a:pt x="791210" y="1720850"/>
                  </a:cubicBezTo>
                  <a:cubicBezTo>
                    <a:pt x="1275080" y="1731010"/>
                    <a:pt x="1760220" y="1742440"/>
                    <a:pt x="2244090" y="1732280"/>
                  </a:cubicBezTo>
                  <a:cubicBezTo>
                    <a:pt x="2585720" y="1724660"/>
                    <a:pt x="2928620" y="1717040"/>
                    <a:pt x="3270250" y="1713230"/>
                  </a:cubicBezTo>
                  <a:cubicBezTo>
                    <a:pt x="3218180" y="1389380"/>
                    <a:pt x="3268980" y="1055370"/>
                    <a:pt x="3267710" y="727710"/>
                  </a:cubicBezTo>
                  <a:close/>
                </a:path>
              </a:pathLst>
            </a:custGeom>
            <a:blipFill>
              <a:blip r:embed="rId4"/>
              <a:stretch>
                <a:fillRect l="0" t="-13125" r="0" b="-13125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5400000">
            <a:off x="4721174" y="-2573270"/>
            <a:ext cx="8845652" cy="15433540"/>
            <a:chOff x="0" y="0"/>
            <a:chExt cx="2329719" cy="40648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29719" cy="4064801"/>
            </a:xfrm>
            <a:custGeom>
              <a:avLst/>
              <a:gdLst/>
              <a:ahLst/>
              <a:cxnLst/>
              <a:rect r="r" b="b" t="t" l="l"/>
              <a:pathLst>
                <a:path h="4064801" w="2329719">
                  <a:moveTo>
                    <a:pt x="21005" y="0"/>
                  </a:moveTo>
                  <a:lnTo>
                    <a:pt x="2308714" y="0"/>
                  </a:lnTo>
                  <a:cubicBezTo>
                    <a:pt x="2314285" y="0"/>
                    <a:pt x="2319627" y="2213"/>
                    <a:pt x="2323567" y="6152"/>
                  </a:cubicBezTo>
                  <a:cubicBezTo>
                    <a:pt x="2327506" y="10092"/>
                    <a:pt x="2329719" y="15434"/>
                    <a:pt x="2329719" y="21005"/>
                  </a:cubicBezTo>
                  <a:lnTo>
                    <a:pt x="2329719" y="4043795"/>
                  </a:lnTo>
                  <a:cubicBezTo>
                    <a:pt x="2329719" y="4049366"/>
                    <a:pt x="2327506" y="4054709"/>
                    <a:pt x="2323567" y="4058648"/>
                  </a:cubicBezTo>
                  <a:cubicBezTo>
                    <a:pt x="2319627" y="4062588"/>
                    <a:pt x="2314285" y="4064801"/>
                    <a:pt x="2308714" y="4064801"/>
                  </a:cubicBezTo>
                  <a:lnTo>
                    <a:pt x="21005" y="4064801"/>
                  </a:lnTo>
                  <a:cubicBezTo>
                    <a:pt x="9404" y="4064801"/>
                    <a:pt x="0" y="4055396"/>
                    <a:pt x="0" y="4043795"/>
                  </a:cubicBezTo>
                  <a:lnTo>
                    <a:pt x="0" y="21005"/>
                  </a:lnTo>
                  <a:cubicBezTo>
                    <a:pt x="0" y="15434"/>
                    <a:pt x="2213" y="10092"/>
                    <a:pt x="6152" y="6152"/>
                  </a:cubicBezTo>
                  <a:cubicBezTo>
                    <a:pt x="10092" y="2213"/>
                    <a:pt x="15434" y="0"/>
                    <a:pt x="21005" y="0"/>
                  </a:cubicBezTo>
                  <a:close/>
                </a:path>
              </a:pathLst>
            </a:custGeom>
            <a:solidFill>
              <a:srgbClr val="1B1B1B">
                <a:alpha val="76863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329719" cy="41029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5400000">
            <a:off x="-5770903" y="3259394"/>
            <a:ext cx="9681269" cy="3576804"/>
            <a:chOff x="0" y="0"/>
            <a:chExt cx="2549799" cy="94203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49799" cy="942039"/>
            </a:xfrm>
            <a:custGeom>
              <a:avLst/>
              <a:gdLst/>
              <a:ahLst/>
              <a:cxnLst/>
              <a:rect r="r" b="b" t="t" l="l"/>
              <a:pathLst>
                <a:path h="942039" w="2549799">
                  <a:moveTo>
                    <a:pt x="19192" y="0"/>
                  </a:moveTo>
                  <a:lnTo>
                    <a:pt x="2530607" y="0"/>
                  </a:lnTo>
                  <a:cubicBezTo>
                    <a:pt x="2535697" y="0"/>
                    <a:pt x="2540579" y="2022"/>
                    <a:pt x="2544178" y="5621"/>
                  </a:cubicBezTo>
                  <a:cubicBezTo>
                    <a:pt x="2547777" y="9221"/>
                    <a:pt x="2549799" y="14102"/>
                    <a:pt x="2549799" y="19192"/>
                  </a:cubicBezTo>
                  <a:lnTo>
                    <a:pt x="2549799" y="922847"/>
                  </a:lnTo>
                  <a:cubicBezTo>
                    <a:pt x="2549799" y="933446"/>
                    <a:pt x="2541207" y="942039"/>
                    <a:pt x="2530607" y="942039"/>
                  </a:cubicBezTo>
                  <a:lnTo>
                    <a:pt x="19192" y="942039"/>
                  </a:lnTo>
                  <a:cubicBezTo>
                    <a:pt x="8593" y="942039"/>
                    <a:pt x="0" y="933446"/>
                    <a:pt x="0" y="922847"/>
                  </a:cubicBezTo>
                  <a:lnTo>
                    <a:pt x="0" y="19192"/>
                  </a:lnTo>
                  <a:cubicBezTo>
                    <a:pt x="0" y="8593"/>
                    <a:pt x="8593" y="0"/>
                    <a:pt x="19192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549799" cy="9801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3077760" y="3165793"/>
            <a:ext cx="13034433" cy="3564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28000"/>
              </a:lnSpc>
            </a:pPr>
            <a:r>
              <a:rPr lang="ar-EG" b="true" sz="20000" spc="480">
                <a:solidFill>
                  <a:srgbClr val="FFFFFF"/>
                </a:solidFill>
                <a:latin typeface="Hagrid Ultra-Bold"/>
                <a:ea typeface="Hagrid Ultra-Bold"/>
                <a:cs typeface="Hagrid Ultra-Bold"/>
                <a:sym typeface="Hagrid Ultra-Bold"/>
                <a:rtl val="true"/>
              </a:rPr>
              <a:t>اي سؤال؟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-8197433" y="453782"/>
            <a:ext cx="6187658" cy="10761559"/>
            <a:chOff x="0" y="0"/>
            <a:chExt cx="3291840" cy="57251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8100" y="0"/>
              <a:ext cx="3252470" cy="1734820"/>
            </a:xfrm>
            <a:custGeom>
              <a:avLst/>
              <a:gdLst/>
              <a:ahLst/>
              <a:cxnLst/>
              <a:rect r="r" b="b" t="t" l="l"/>
              <a:pathLst>
                <a:path h="1734820" w="3252470">
                  <a:moveTo>
                    <a:pt x="3021330" y="0"/>
                  </a:moveTo>
                  <a:cubicBezTo>
                    <a:pt x="2995930" y="2540"/>
                    <a:pt x="2971800" y="6350"/>
                    <a:pt x="2946400" y="8890"/>
                  </a:cubicBezTo>
                  <a:cubicBezTo>
                    <a:pt x="2937510" y="10160"/>
                    <a:pt x="2927350" y="11430"/>
                    <a:pt x="2918460" y="12700"/>
                  </a:cubicBezTo>
                  <a:cubicBezTo>
                    <a:pt x="2905760" y="13970"/>
                    <a:pt x="2915920" y="12700"/>
                    <a:pt x="2918460" y="12700"/>
                  </a:cubicBezTo>
                  <a:cubicBezTo>
                    <a:pt x="2894330" y="16510"/>
                    <a:pt x="2871470" y="19050"/>
                    <a:pt x="2847340" y="22860"/>
                  </a:cubicBezTo>
                  <a:cubicBezTo>
                    <a:pt x="2815590" y="26670"/>
                    <a:pt x="2783840" y="30480"/>
                    <a:pt x="2752090" y="31750"/>
                  </a:cubicBezTo>
                  <a:cubicBezTo>
                    <a:pt x="2519680" y="46990"/>
                    <a:pt x="2286000" y="16510"/>
                    <a:pt x="2053590" y="15240"/>
                  </a:cubicBezTo>
                  <a:cubicBezTo>
                    <a:pt x="1816100" y="12700"/>
                    <a:pt x="1577340" y="13970"/>
                    <a:pt x="1339850" y="19050"/>
                  </a:cubicBezTo>
                  <a:cubicBezTo>
                    <a:pt x="892810" y="27940"/>
                    <a:pt x="445770" y="46990"/>
                    <a:pt x="0" y="49530"/>
                  </a:cubicBezTo>
                  <a:cubicBezTo>
                    <a:pt x="1270" y="480060"/>
                    <a:pt x="12700" y="911860"/>
                    <a:pt x="21590" y="1342390"/>
                  </a:cubicBezTo>
                  <a:cubicBezTo>
                    <a:pt x="24130" y="1470660"/>
                    <a:pt x="26670" y="1598930"/>
                    <a:pt x="27940" y="1725930"/>
                  </a:cubicBezTo>
                  <a:cubicBezTo>
                    <a:pt x="228600" y="1728470"/>
                    <a:pt x="427990" y="1734820"/>
                    <a:pt x="628650" y="1733550"/>
                  </a:cubicBezTo>
                  <a:cubicBezTo>
                    <a:pt x="871220" y="1732280"/>
                    <a:pt x="1113790" y="1714500"/>
                    <a:pt x="1356360" y="1710690"/>
                  </a:cubicBezTo>
                  <a:cubicBezTo>
                    <a:pt x="1596390" y="1706880"/>
                    <a:pt x="1835150" y="1711960"/>
                    <a:pt x="2075180" y="1715770"/>
                  </a:cubicBezTo>
                  <a:cubicBezTo>
                    <a:pt x="2316480" y="1719580"/>
                    <a:pt x="2559050" y="1720850"/>
                    <a:pt x="2800350" y="1713230"/>
                  </a:cubicBezTo>
                  <a:cubicBezTo>
                    <a:pt x="2917190" y="1709420"/>
                    <a:pt x="3034030" y="1705610"/>
                    <a:pt x="3150870" y="1709420"/>
                  </a:cubicBezTo>
                  <a:cubicBezTo>
                    <a:pt x="3185160" y="1710690"/>
                    <a:pt x="3218180" y="1710690"/>
                    <a:pt x="3252470" y="1711960"/>
                  </a:cubicBezTo>
                  <a:cubicBezTo>
                    <a:pt x="3247390" y="1141730"/>
                    <a:pt x="3233420" y="570230"/>
                    <a:pt x="3233420" y="0"/>
                  </a:cubicBezTo>
                  <a:lnTo>
                    <a:pt x="302133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1750" y="2037080"/>
              <a:ext cx="3260090" cy="1697990"/>
            </a:xfrm>
            <a:custGeom>
              <a:avLst/>
              <a:gdLst/>
              <a:ahLst/>
              <a:cxnLst/>
              <a:rect r="r" b="b" t="t" l="l"/>
              <a:pathLst>
                <a:path h="1697990" w="3260090">
                  <a:moveTo>
                    <a:pt x="3260090" y="10160"/>
                  </a:moveTo>
                  <a:lnTo>
                    <a:pt x="3111500" y="6350"/>
                  </a:lnTo>
                  <a:cubicBezTo>
                    <a:pt x="2979420" y="3810"/>
                    <a:pt x="2847340" y="11430"/>
                    <a:pt x="2715260" y="13970"/>
                  </a:cubicBezTo>
                  <a:cubicBezTo>
                    <a:pt x="2233930" y="25400"/>
                    <a:pt x="1752600" y="0"/>
                    <a:pt x="1271270" y="11430"/>
                  </a:cubicBezTo>
                  <a:cubicBezTo>
                    <a:pt x="1028700" y="16510"/>
                    <a:pt x="786130" y="34290"/>
                    <a:pt x="543560" y="33020"/>
                  </a:cubicBezTo>
                  <a:cubicBezTo>
                    <a:pt x="374650" y="31750"/>
                    <a:pt x="205740" y="27940"/>
                    <a:pt x="36830" y="25400"/>
                  </a:cubicBezTo>
                  <a:cubicBezTo>
                    <a:pt x="38100" y="227330"/>
                    <a:pt x="36830" y="429260"/>
                    <a:pt x="31750" y="629920"/>
                  </a:cubicBezTo>
                  <a:cubicBezTo>
                    <a:pt x="26670" y="829310"/>
                    <a:pt x="16510" y="1028700"/>
                    <a:pt x="10160" y="1226820"/>
                  </a:cubicBezTo>
                  <a:cubicBezTo>
                    <a:pt x="6350" y="1372870"/>
                    <a:pt x="2540" y="1520190"/>
                    <a:pt x="0" y="1666240"/>
                  </a:cubicBezTo>
                  <a:cubicBezTo>
                    <a:pt x="242570" y="1663700"/>
                    <a:pt x="486410" y="1654810"/>
                    <a:pt x="728980" y="1648460"/>
                  </a:cubicBezTo>
                  <a:cubicBezTo>
                    <a:pt x="967740" y="1642110"/>
                    <a:pt x="1205230" y="1647190"/>
                    <a:pt x="1443990" y="1648460"/>
                  </a:cubicBezTo>
                  <a:cubicBezTo>
                    <a:pt x="1680210" y="1648460"/>
                    <a:pt x="1916430" y="1642110"/>
                    <a:pt x="2153920" y="1643380"/>
                  </a:cubicBezTo>
                  <a:cubicBezTo>
                    <a:pt x="2387600" y="1643380"/>
                    <a:pt x="2620010" y="1653540"/>
                    <a:pt x="2851150" y="1680210"/>
                  </a:cubicBezTo>
                  <a:cubicBezTo>
                    <a:pt x="2959100" y="1692910"/>
                    <a:pt x="3068320" y="1697990"/>
                    <a:pt x="3177540" y="1696720"/>
                  </a:cubicBezTo>
                  <a:cubicBezTo>
                    <a:pt x="3188970" y="1696720"/>
                    <a:pt x="3200400" y="1696720"/>
                    <a:pt x="3211830" y="1695450"/>
                  </a:cubicBezTo>
                  <a:lnTo>
                    <a:pt x="3219450" y="1474470"/>
                  </a:lnTo>
                  <a:cubicBezTo>
                    <a:pt x="3227070" y="1287780"/>
                    <a:pt x="3238500" y="1099820"/>
                    <a:pt x="3247391" y="913130"/>
                  </a:cubicBezTo>
                  <a:cubicBezTo>
                    <a:pt x="3256281" y="722630"/>
                    <a:pt x="3258820" y="532130"/>
                    <a:pt x="3260091" y="341630"/>
                  </a:cubicBezTo>
                  <a:lnTo>
                    <a:pt x="3260091" y="10160"/>
                  </a:lnTo>
                  <a:close/>
                </a:path>
              </a:pathLst>
            </a:custGeom>
            <a:blipFill>
              <a:blip r:embed="rId3"/>
              <a:stretch>
                <a:fillRect l="0" t="-65381" r="0" b="-123792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3810" y="3986530"/>
              <a:ext cx="3270250" cy="1742440"/>
            </a:xfrm>
            <a:custGeom>
              <a:avLst/>
              <a:gdLst/>
              <a:ahLst/>
              <a:cxnLst/>
              <a:rect r="r" b="b" t="t" l="l"/>
              <a:pathLst>
                <a:path h="1742440" w="3270250">
                  <a:moveTo>
                    <a:pt x="3267710" y="727710"/>
                  </a:moveTo>
                  <a:cubicBezTo>
                    <a:pt x="3267710" y="549910"/>
                    <a:pt x="3247390" y="372110"/>
                    <a:pt x="3243580" y="193040"/>
                  </a:cubicBezTo>
                  <a:cubicBezTo>
                    <a:pt x="3243580" y="153670"/>
                    <a:pt x="3242310" y="114300"/>
                    <a:pt x="3242310" y="74930"/>
                  </a:cubicBezTo>
                  <a:cubicBezTo>
                    <a:pt x="3224530" y="74930"/>
                    <a:pt x="3206750" y="76200"/>
                    <a:pt x="3188970" y="76200"/>
                  </a:cubicBezTo>
                  <a:cubicBezTo>
                    <a:pt x="3064510" y="76200"/>
                    <a:pt x="2942590" y="64770"/>
                    <a:pt x="2819400" y="50800"/>
                  </a:cubicBezTo>
                  <a:cubicBezTo>
                    <a:pt x="2348230" y="0"/>
                    <a:pt x="1873250" y="31750"/>
                    <a:pt x="1400810" y="26670"/>
                  </a:cubicBezTo>
                  <a:cubicBezTo>
                    <a:pt x="1159510" y="24130"/>
                    <a:pt x="919480" y="22861"/>
                    <a:pt x="678180" y="30480"/>
                  </a:cubicBezTo>
                  <a:cubicBezTo>
                    <a:pt x="462280" y="36830"/>
                    <a:pt x="246380" y="44450"/>
                    <a:pt x="29210" y="45720"/>
                  </a:cubicBezTo>
                  <a:cubicBezTo>
                    <a:pt x="24130" y="416561"/>
                    <a:pt x="20320" y="787400"/>
                    <a:pt x="10160" y="1156970"/>
                  </a:cubicBezTo>
                  <a:cubicBezTo>
                    <a:pt x="5080" y="1341120"/>
                    <a:pt x="0" y="1526540"/>
                    <a:pt x="3810" y="1710690"/>
                  </a:cubicBezTo>
                  <a:cubicBezTo>
                    <a:pt x="266700" y="1710690"/>
                    <a:pt x="528320" y="1715770"/>
                    <a:pt x="791210" y="1720850"/>
                  </a:cubicBezTo>
                  <a:cubicBezTo>
                    <a:pt x="1275080" y="1731010"/>
                    <a:pt x="1760220" y="1742440"/>
                    <a:pt x="2244090" y="1732280"/>
                  </a:cubicBezTo>
                  <a:cubicBezTo>
                    <a:pt x="2585720" y="1724660"/>
                    <a:pt x="2928620" y="1717040"/>
                    <a:pt x="3270250" y="1713230"/>
                  </a:cubicBezTo>
                  <a:cubicBezTo>
                    <a:pt x="3218180" y="1389380"/>
                    <a:pt x="3268980" y="1055370"/>
                    <a:pt x="3267710" y="727710"/>
                  </a:cubicBezTo>
                  <a:close/>
                </a:path>
              </a:pathLst>
            </a:custGeom>
            <a:blipFill>
              <a:blip r:embed="rId4"/>
              <a:stretch>
                <a:fillRect l="0" t="-13125" r="0" b="-13125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5400000">
            <a:off x="-5770903" y="3259394"/>
            <a:ext cx="9681269" cy="3576804"/>
            <a:chOff x="0" y="0"/>
            <a:chExt cx="2549799" cy="94203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549799" cy="942039"/>
            </a:xfrm>
            <a:custGeom>
              <a:avLst/>
              <a:gdLst/>
              <a:ahLst/>
              <a:cxnLst/>
              <a:rect r="r" b="b" t="t" l="l"/>
              <a:pathLst>
                <a:path h="942039" w="2549799">
                  <a:moveTo>
                    <a:pt x="19192" y="0"/>
                  </a:moveTo>
                  <a:lnTo>
                    <a:pt x="2530607" y="0"/>
                  </a:lnTo>
                  <a:cubicBezTo>
                    <a:pt x="2535697" y="0"/>
                    <a:pt x="2540579" y="2022"/>
                    <a:pt x="2544178" y="5621"/>
                  </a:cubicBezTo>
                  <a:cubicBezTo>
                    <a:pt x="2547777" y="9221"/>
                    <a:pt x="2549799" y="14102"/>
                    <a:pt x="2549799" y="19192"/>
                  </a:cubicBezTo>
                  <a:lnTo>
                    <a:pt x="2549799" y="922847"/>
                  </a:lnTo>
                  <a:cubicBezTo>
                    <a:pt x="2549799" y="933446"/>
                    <a:pt x="2541207" y="942039"/>
                    <a:pt x="2530607" y="942039"/>
                  </a:cubicBezTo>
                  <a:lnTo>
                    <a:pt x="19192" y="942039"/>
                  </a:lnTo>
                  <a:cubicBezTo>
                    <a:pt x="8593" y="942039"/>
                    <a:pt x="0" y="933446"/>
                    <a:pt x="0" y="922847"/>
                  </a:cubicBezTo>
                  <a:lnTo>
                    <a:pt x="0" y="19192"/>
                  </a:lnTo>
                  <a:cubicBezTo>
                    <a:pt x="0" y="8593"/>
                    <a:pt x="8593" y="0"/>
                    <a:pt x="19192" y="0"/>
                  </a:cubicBezTo>
                  <a:close/>
                </a:path>
              </a:pathLst>
            </a:custGeom>
            <a:solidFill>
              <a:srgbClr val="65473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549799" cy="9801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0" y="7787309"/>
            <a:ext cx="3068817" cy="2499691"/>
          </a:xfrm>
          <a:custGeom>
            <a:avLst/>
            <a:gdLst/>
            <a:ahLst/>
            <a:cxnLst/>
            <a:rect r="r" b="b" t="t" l="l"/>
            <a:pathLst>
              <a:path h="2499691" w="3068817">
                <a:moveTo>
                  <a:pt x="0" y="0"/>
                </a:moveTo>
                <a:lnTo>
                  <a:pt x="3068817" y="0"/>
                </a:lnTo>
                <a:lnTo>
                  <a:pt x="3068817" y="2499691"/>
                </a:lnTo>
                <a:lnTo>
                  <a:pt x="0" y="249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793871" y="8095662"/>
            <a:ext cx="832412" cy="160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b="true" sz="9000">
                <a:solidFill>
                  <a:srgbClr val="302D2D"/>
                </a:solidFill>
                <a:latin typeface="Hagrid Ultra-Bold"/>
                <a:ea typeface="Hagrid Ultra-Bold"/>
                <a:cs typeface="Hagrid Ultra-Bold"/>
                <a:sym typeface="Hagrid Ultra-Bold"/>
              </a:rPr>
              <a:t>3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282390" y="3994105"/>
            <a:ext cx="11927686" cy="24881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10016"/>
              </a:lnSpc>
            </a:pPr>
            <a:r>
              <a:rPr lang="ar-EG" sz="6677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“اشتري ما تحبه واستمتع به </a:t>
            </a:r>
          </a:p>
          <a:p>
            <a:pPr algn="ctr" rtl="true">
              <a:lnSpc>
                <a:spcPts val="10016"/>
              </a:lnSpc>
              <a:spcBef>
                <a:spcPct val="0"/>
              </a:spcBef>
            </a:pPr>
            <a:r>
              <a:rPr lang="ar-EG" sz="6677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بغض ال</a:t>
            </a:r>
            <a:r>
              <a:rPr lang="ar-EG" sz="6677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نظر عن السعر أو الآراء!”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-8197433" y="453782"/>
            <a:ext cx="6187658" cy="10761559"/>
            <a:chOff x="0" y="0"/>
            <a:chExt cx="3291840" cy="572516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38100" y="0"/>
              <a:ext cx="3252470" cy="1734820"/>
            </a:xfrm>
            <a:custGeom>
              <a:avLst/>
              <a:gdLst/>
              <a:ahLst/>
              <a:cxnLst/>
              <a:rect r="r" b="b" t="t" l="l"/>
              <a:pathLst>
                <a:path h="1734820" w="3252470">
                  <a:moveTo>
                    <a:pt x="3021330" y="0"/>
                  </a:moveTo>
                  <a:cubicBezTo>
                    <a:pt x="2995930" y="2540"/>
                    <a:pt x="2971800" y="6350"/>
                    <a:pt x="2946400" y="8890"/>
                  </a:cubicBezTo>
                  <a:cubicBezTo>
                    <a:pt x="2937510" y="10160"/>
                    <a:pt x="2927350" y="11430"/>
                    <a:pt x="2918460" y="12700"/>
                  </a:cubicBezTo>
                  <a:cubicBezTo>
                    <a:pt x="2905760" y="13970"/>
                    <a:pt x="2915920" y="12700"/>
                    <a:pt x="2918460" y="12700"/>
                  </a:cubicBezTo>
                  <a:cubicBezTo>
                    <a:pt x="2894330" y="16510"/>
                    <a:pt x="2871470" y="19050"/>
                    <a:pt x="2847340" y="22860"/>
                  </a:cubicBezTo>
                  <a:cubicBezTo>
                    <a:pt x="2815590" y="26670"/>
                    <a:pt x="2783840" y="30480"/>
                    <a:pt x="2752090" y="31750"/>
                  </a:cubicBezTo>
                  <a:cubicBezTo>
                    <a:pt x="2519680" y="46990"/>
                    <a:pt x="2286000" y="16510"/>
                    <a:pt x="2053590" y="15240"/>
                  </a:cubicBezTo>
                  <a:cubicBezTo>
                    <a:pt x="1816100" y="12700"/>
                    <a:pt x="1577340" y="13970"/>
                    <a:pt x="1339850" y="19050"/>
                  </a:cubicBezTo>
                  <a:cubicBezTo>
                    <a:pt x="892810" y="27940"/>
                    <a:pt x="445770" y="46990"/>
                    <a:pt x="0" y="49530"/>
                  </a:cubicBezTo>
                  <a:cubicBezTo>
                    <a:pt x="1270" y="480060"/>
                    <a:pt x="12700" y="911860"/>
                    <a:pt x="21590" y="1342390"/>
                  </a:cubicBezTo>
                  <a:cubicBezTo>
                    <a:pt x="24130" y="1470660"/>
                    <a:pt x="26670" y="1598930"/>
                    <a:pt x="27940" y="1725930"/>
                  </a:cubicBezTo>
                  <a:cubicBezTo>
                    <a:pt x="228600" y="1728470"/>
                    <a:pt x="427990" y="1734820"/>
                    <a:pt x="628650" y="1733550"/>
                  </a:cubicBezTo>
                  <a:cubicBezTo>
                    <a:pt x="871220" y="1732280"/>
                    <a:pt x="1113790" y="1714500"/>
                    <a:pt x="1356360" y="1710690"/>
                  </a:cubicBezTo>
                  <a:cubicBezTo>
                    <a:pt x="1596390" y="1706880"/>
                    <a:pt x="1835150" y="1711960"/>
                    <a:pt x="2075180" y="1715770"/>
                  </a:cubicBezTo>
                  <a:cubicBezTo>
                    <a:pt x="2316480" y="1719580"/>
                    <a:pt x="2559050" y="1720850"/>
                    <a:pt x="2800350" y="1713230"/>
                  </a:cubicBezTo>
                  <a:cubicBezTo>
                    <a:pt x="2917190" y="1709420"/>
                    <a:pt x="3034030" y="1705610"/>
                    <a:pt x="3150870" y="1709420"/>
                  </a:cubicBezTo>
                  <a:cubicBezTo>
                    <a:pt x="3185160" y="1710690"/>
                    <a:pt x="3218180" y="1710690"/>
                    <a:pt x="3252470" y="1711960"/>
                  </a:cubicBezTo>
                  <a:cubicBezTo>
                    <a:pt x="3247390" y="1141730"/>
                    <a:pt x="3233420" y="570230"/>
                    <a:pt x="3233420" y="0"/>
                  </a:cubicBezTo>
                  <a:lnTo>
                    <a:pt x="302133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31750" y="2037080"/>
              <a:ext cx="3260090" cy="1697990"/>
            </a:xfrm>
            <a:custGeom>
              <a:avLst/>
              <a:gdLst/>
              <a:ahLst/>
              <a:cxnLst/>
              <a:rect r="r" b="b" t="t" l="l"/>
              <a:pathLst>
                <a:path h="1697990" w="3260090">
                  <a:moveTo>
                    <a:pt x="3260090" y="10160"/>
                  </a:moveTo>
                  <a:lnTo>
                    <a:pt x="3111500" y="6350"/>
                  </a:lnTo>
                  <a:cubicBezTo>
                    <a:pt x="2979420" y="3810"/>
                    <a:pt x="2847340" y="11430"/>
                    <a:pt x="2715260" y="13970"/>
                  </a:cubicBezTo>
                  <a:cubicBezTo>
                    <a:pt x="2233930" y="25400"/>
                    <a:pt x="1752600" y="0"/>
                    <a:pt x="1271270" y="11430"/>
                  </a:cubicBezTo>
                  <a:cubicBezTo>
                    <a:pt x="1028700" y="16510"/>
                    <a:pt x="786130" y="34290"/>
                    <a:pt x="543560" y="33020"/>
                  </a:cubicBezTo>
                  <a:cubicBezTo>
                    <a:pt x="374650" y="31750"/>
                    <a:pt x="205740" y="27940"/>
                    <a:pt x="36830" y="25400"/>
                  </a:cubicBezTo>
                  <a:cubicBezTo>
                    <a:pt x="38100" y="227330"/>
                    <a:pt x="36830" y="429260"/>
                    <a:pt x="31750" y="629920"/>
                  </a:cubicBezTo>
                  <a:cubicBezTo>
                    <a:pt x="26670" y="829310"/>
                    <a:pt x="16510" y="1028700"/>
                    <a:pt x="10160" y="1226820"/>
                  </a:cubicBezTo>
                  <a:cubicBezTo>
                    <a:pt x="6350" y="1372870"/>
                    <a:pt x="2540" y="1520190"/>
                    <a:pt x="0" y="1666240"/>
                  </a:cubicBezTo>
                  <a:cubicBezTo>
                    <a:pt x="242570" y="1663700"/>
                    <a:pt x="486410" y="1654810"/>
                    <a:pt x="728980" y="1648460"/>
                  </a:cubicBezTo>
                  <a:cubicBezTo>
                    <a:pt x="967740" y="1642110"/>
                    <a:pt x="1205230" y="1647190"/>
                    <a:pt x="1443990" y="1648460"/>
                  </a:cubicBezTo>
                  <a:cubicBezTo>
                    <a:pt x="1680210" y="1648460"/>
                    <a:pt x="1916430" y="1642110"/>
                    <a:pt x="2153920" y="1643380"/>
                  </a:cubicBezTo>
                  <a:cubicBezTo>
                    <a:pt x="2387600" y="1643380"/>
                    <a:pt x="2620010" y="1653540"/>
                    <a:pt x="2851150" y="1680210"/>
                  </a:cubicBezTo>
                  <a:cubicBezTo>
                    <a:pt x="2959100" y="1692910"/>
                    <a:pt x="3068320" y="1697990"/>
                    <a:pt x="3177540" y="1696720"/>
                  </a:cubicBezTo>
                  <a:cubicBezTo>
                    <a:pt x="3188970" y="1696720"/>
                    <a:pt x="3200400" y="1696720"/>
                    <a:pt x="3211830" y="1695450"/>
                  </a:cubicBezTo>
                  <a:lnTo>
                    <a:pt x="3219450" y="1474470"/>
                  </a:lnTo>
                  <a:cubicBezTo>
                    <a:pt x="3227070" y="1287780"/>
                    <a:pt x="3238500" y="1099820"/>
                    <a:pt x="3247391" y="913130"/>
                  </a:cubicBezTo>
                  <a:cubicBezTo>
                    <a:pt x="3256281" y="722630"/>
                    <a:pt x="3258820" y="532130"/>
                    <a:pt x="3260091" y="341630"/>
                  </a:cubicBezTo>
                  <a:lnTo>
                    <a:pt x="3260091" y="10160"/>
                  </a:lnTo>
                  <a:close/>
                </a:path>
              </a:pathLst>
            </a:custGeom>
            <a:blipFill>
              <a:blip r:embed="rId3"/>
              <a:stretch>
                <a:fillRect l="0" t="-65381" r="0" b="-123792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-3810" y="3986530"/>
              <a:ext cx="3270250" cy="1742440"/>
            </a:xfrm>
            <a:custGeom>
              <a:avLst/>
              <a:gdLst/>
              <a:ahLst/>
              <a:cxnLst/>
              <a:rect r="r" b="b" t="t" l="l"/>
              <a:pathLst>
                <a:path h="1742440" w="3270250">
                  <a:moveTo>
                    <a:pt x="3267710" y="727710"/>
                  </a:moveTo>
                  <a:cubicBezTo>
                    <a:pt x="3267710" y="549910"/>
                    <a:pt x="3247390" y="372110"/>
                    <a:pt x="3243580" y="193040"/>
                  </a:cubicBezTo>
                  <a:cubicBezTo>
                    <a:pt x="3243580" y="153670"/>
                    <a:pt x="3242310" y="114300"/>
                    <a:pt x="3242310" y="74930"/>
                  </a:cubicBezTo>
                  <a:cubicBezTo>
                    <a:pt x="3224530" y="74930"/>
                    <a:pt x="3206750" y="76200"/>
                    <a:pt x="3188970" y="76200"/>
                  </a:cubicBezTo>
                  <a:cubicBezTo>
                    <a:pt x="3064510" y="76200"/>
                    <a:pt x="2942590" y="64770"/>
                    <a:pt x="2819400" y="50800"/>
                  </a:cubicBezTo>
                  <a:cubicBezTo>
                    <a:pt x="2348230" y="0"/>
                    <a:pt x="1873250" y="31750"/>
                    <a:pt x="1400810" y="26670"/>
                  </a:cubicBezTo>
                  <a:cubicBezTo>
                    <a:pt x="1159510" y="24130"/>
                    <a:pt x="919480" y="22861"/>
                    <a:pt x="678180" y="30480"/>
                  </a:cubicBezTo>
                  <a:cubicBezTo>
                    <a:pt x="462280" y="36830"/>
                    <a:pt x="246380" y="44450"/>
                    <a:pt x="29210" y="45720"/>
                  </a:cubicBezTo>
                  <a:cubicBezTo>
                    <a:pt x="24130" y="416561"/>
                    <a:pt x="20320" y="787400"/>
                    <a:pt x="10160" y="1156970"/>
                  </a:cubicBezTo>
                  <a:cubicBezTo>
                    <a:pt x="5080" y="1341120"/>
                    <a:pt x="0" y="1526540"/>
                    <a:pt x="3810" y="1710690"/>
                  </a:cubicBezTo>
                  <a:cubicBezTo>
                    <a:pt x="266700" y="1710690"/>
                    <a:pt x="528320" y="1715770"/>
                    <a:pt x="791210" y="1720850"/>
                  </a:cubicBezTo>
                  <a:cubicBezTo>
                    <a:pt x="1275080" y="1731010"/>
                    <a:pt x="1760220" y="1742440"/>
                    <a:pt x="2244090" y="1732280"/>
                  </a:cubicBezTo>
                  <a:cubicBezTo>
                    <a:pt x="2585720" y="1724660"/>
                    <a:pt x="2928620" y="1717040"/>
                    <a:pt x="3270250" y="1713230"/>
                  </a:cubicBezTo>
                  <a:cubicBezTo>
                    <a:pt x="3218180" y="1389380"/>
                    <a:pt x="3268980" y="1055370"/>
                    <a:pt x="3267710" y="727710"/>
                  </a:cubicBezTo>
                  <a:close/>
                </a:path>
              </a:pathLst>
            </a:custGeom>
            <a:blipFill>
              <a:blip r:embed="rId4"/>
              <a:stretch>
                <a:fillRect l="0" t="-13125" r="0" b="-13125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-5400000">
            <a:off x="4721174" y="-2573270"/>
            <a:ext cx="8845652" cy="15433540"/>
            <a:chOff x="0" y="0"/>
            <a:chExt cx="2329719" cy="406480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29719" cy="4064801"/>
            </a:xfrm>
            <a:custGeom>
              <a:avLst/>
              <a:gdLst/>
              <a:ahLst/>
              <a:cxnLst/>
              <a:rect r="r" b="b" t="t" l="l"/>
              <a:pathLst>
                <a:path h="4064801" w="2329719">
                  <a:moveTo>
                    <a:pt x="21005" y="0"/>
                  </a:moveTo>
                  <a:lnTo>
                    <a:pt x="2308714" y="0"/>
                  </a:lnTo>
                  <a:cubicBezTo>
                    <a:pt x="2314285" y="0"/>
                    <a:pt x="2319627" y="2213"/>
                    <a:pt x="2323567" y="6152"/>
                  </a:cubicBezTo>
                  <a:cubicBezTo>
                    <a:pt x="2327506" y="10092"/>
                    <a:pt x="2329719" y="15434"/>
                    <a:pt x="2329719" y="21005"/>
                  </a:cubicBezTo>
                  <a:lnTo>
                    <a:pt x="2329719" y="4043795"/>
                  </a:lnTo>
                  <a:cubicBezTo>
                    <a:pt x="2329719" y="4049366"/>
                    <a:pt x="2327506" y="4054709"/>
                    <a:pt x="2323567" y="4058648"/>
                  </a:cubicBezTo>
                  <a:cubicBezTo>
                    <a:pt x="2319627" y="4062588"/>
                    <a:pt x="2314285" y="4064801"/>
                    <a:pt x="2308714" y="4064801"/>
                  </a:cubicBezTo>
                  <a:lnTo>
                    <a:pt x="21005" y="4064801"/>
                  </a:lnTo>
                  <a:cubicBezTo>
                    <a:pt x="9404" y="4064801"/>
                    <a:pt x="0" y="4055396"/>
                    <a:pt x="0" y="4043795"/>
                  </a:cubicBezTo>
                  <a:lnTo>
                    <a:pt x="0" y="21005"/>
                  </a:lnTo>
                  <a:cubicBezTo>
                    <a:pt x="0" y="15434"/>
                    <a:pt x="2213" y="10092"/>
                    <a:pt x="6152" y="6152"/>
                  </a:cubicBezTo>
                  <a:cubicBezTo>
                    <a:pt x="10092" y="2213"/>
                    <a:pt x="15434" y="0"/>
                    <a:pt x="21005" y="0"/>
                  </a:cubicBezTo>
                  <a:close/>
                </a:path>
              </a:pathLst>
            </a:custGeom>
            <a:solidFill>
              <a:srgbClr val="1B1B1B">
                <a:alpha val="76863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329719" cy="41029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-5400000">
            <a:off x="-5770903" y="3259394"/>
            <a:ext cx="9681269" cy="3576804"/>
            <a:chOff x="0" y="0"/>
            <a:chExt cx="2549799" cy="94203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549799" cy="942039"/>
            </a:xfrm>
            <a:custGeom>
              <a:avLst/>
              <a:gdLst/>
              <a:ahLst/>
              <a:cxnLst/>
              <a:rect r="r" b="b" t="t" l="l"/>
              <a:pathLst>
                <a:path h="942039" w="2549799">
                  <a:moveTo>
                    <a:pt x="19192" y="0"/>
                  </a:moveTo>
                  <a:lnTo>
                    <a:pt x="2530607" y="0"/>
                  </a:lnTo>
                  <a:cubicBezTo>
                    <a:pt x="2535697" y="0"/>
                    <a:pt x="2540579" y="2022"/>
                    <a:pt x="2544178" y="5621"/>
                  </a:cubicBezTo>
                  <a:cubicBezTo>
                    <a:pt x="2547777" y="9221"/>
                    <a:pt x="2549799" y="14102"/>
                    <a:pt x="2549799" y="19192"/>
                  </a:cubicBezTo>
                  <a:lnTo>
                    <a:pt x="2549799" y="922847"/>
                  </a:lnTo>
                  <a:cubicBezTo>
                    <a:pt x="2549799" y="933446"/>
                    <a:pt x="2541207" y="942039"/>
                    <a:pt x="2530607" y="942039"/>
                  </a:cubicBezTo>
                  <a:lnTo>
                    <a:pt x="19192" y="942039"/>
                  </a:lnTo>
                  <a:cubicBezTo>
                    <a:pt x="8593" y="942039"/>
                    <a:pt x="0" y="933446"/>
                    <a:pt x="0" y="922847"/>
                  </a:cubicBezTo>
                  <a:lnTo>
                    <a:pt x="0" y="19192"/>
                  </a:lnTo>
                  <a:cubicBezTo>
                    <a:pt x="0" y="8593"/>
                    <a:pt x="8593" y="0"/>
                    <a:pt x="19192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549799" cy="9801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3077760" y="3165793"/>
            <a:ext cx="12132480" cy="3564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28000"/>
              </a:lnSpc>
            </a:pPr>
            <a:r>
              <a:rPr lang="ar-EG" b="true" sz="20000" spc="480">
                <a:solidFill>
                  <a:srgbClr val="FFFFFF"/>
                </a:solidFill>
                <a:latin typeface="Hagrid Ultra-Bold"/>
                <a:ea typeface="Hagrid Ultra-Bold"/>
                <a:cs typeface="Hagrid Ultra-Bold"/>
                <a:sym typeface="Hagrid Ultra-Bold"/>
                <a:rtl val="true"/>
              </a:rPr>
              <a:t>شكـــراً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802848" y="672430"/>
            <a:ext cx="11807714" cy="8990894"/>
            <a:chOff x="0" y="0"/>
            <a:chExt cx="3109851" cy="236797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09851" cy="2367972"/>
            </a:xfrm>
            <a:custGeom>
              <a:avLst/>
              <a:gdLst/>
              <a:ahLst/>
              <a:cxnLst/>
              <a:rect r="r" b="b" t="t" l="l"/>
              <a:pathLst>
                <a:path h="2367972" w="3109851">
                  <a:moveTo>
                    <a:pt x="4590" y="0"/>
                  </a:moveTo>
                  <a:lnTo>
                    <a:pt x="3105261" y="0"/>
                  </a:lnTo>
                  <a:cubicBezTo>
                    <a:pt x="3106478" y="0"/>
                    <a:pt x="3107646" y="484"/>
                    <a:pt x="3108506" y="1344"/>
                  </a:cubicBezTo>
                  <a:cubicBezTo>
                    <a:pt x="3109367" y="2205"/>
                    <a:pt x="3109851" y="3372"/>
                    <a:pt x="3109851" y="4590"/>
                  </a:cubicBezTo>
                  <a:lnTo>
                    <a:pt x="3109851" y="2363382"/>
                  </a:lnTo>
                  <a:cubicBezTo>
                    <a:pt x="3109851" y="2364600"/>
                    <a:pt x="3109367" y="2365767"/>
                    <a:pt x="3108506" y="2366628"/>
                  </a:cubicBezTo>
                  <a:cubicBezTo>
                    <a:pt x="3107646" y="2367489"/>
                    <a:pt x="3106478" y="2367972"/>
                    <a:pt x="3105261" y="2367972"/>
                  </a:cubicBezTo>
                  <a:lnTo>
                    <a:pt x="4590" y="2367972"/>
                  </a:lnTo>
                  <a:cubicBezTo>
                    <a:pt x="3372" y="2367972"/>
                    <a:pt x="2205" y="2367489"/>
                    <a:pt x="1344" y="2366628"/>
                  </a:cubicBezTo>
                  <a:cubicBezTo>
                    <a:pt x="484" y="2365767"/>
                    <a:pt x="0" y="2364600"/>
                    <a:pt x="0" y="2363382"/>
                  </a:cubicBezTo>
                  <a:lnTo>
                    <a:pt x="0" y="4590"/>
                  </a:lnTo>
                  <a:cubicBezTo>
                    <a:pt x="0" y="3372"/>
                    <a:pt x="484" y="2205"/>
                    <a:pt x="1344" y="1344"/>
                  </a:cubicBezTo>
                  <a:cubicBezTo>
                    <a:pt x="2205" y="484"/>
                    <a:pt x="3372" y="0"/>
                    <a:pt x="4590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109851" cy="24060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5667538" y="4231269"/>
            <a:ext cx="11591762" cy="2315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8504"/>
              </a:lnSpc>
            </a:pPr>
            <a:r>
              <a:rPr lang="ar-EG" b="true" sz="8257">
                <a:solidFill>
                  <a:srgbClr val="FFFFFF"/>
                </a:solidFill>
                <a:latin typeface="Hagrid Ultra-Bold"/>
                <a:ea typeface="Hagrid Ultra-Bold"/>
                <a:cs typeface="Hagrid Ultra-Bold"/>
                <a:sym typeface="Hagrid Ultra-Bold"/>
                <a:rtl val="true"/>
              </a:rPr>
              <a:t>ليه اللوحات الفنية السيئة غالية جدا؟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13089103" y="2861334"/>
            <a:ext cx="8845652" cy="3948279"/>
            <a:chOff x="0" y="0"/>
            <a:chExt cx="2329719" cy="10398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29719" cy="1039876"/>
            </a:xfrm>
            <a:custGeom>
              <a:avLst/>
              <a:gdLst/>
              <a:ahLst/>
              <a:cxnLst/>
              <a:rect r="r" b="b" t="t" l="l"/>
              <a:pathLst>
                <a:path h="1039876" w="2329719">
                  <a:moveTo>
                    <a:pt x="21005" y="0"/>
                  </a:moveTo>
                  <a:lnTo>
                    <a:pt x="2308714" y="0"/>
                  </a:lnTo>
                  <a:cubicBezTo>
                    <a:pt x="2314285" y="0"/>
                    <a:pt x="2319627" y="2213"/>
                    <a:pt x="2323567" y="6152"/>
                  </a:cubicBezTo>
                  <a:cubicBezTo>
                    <a:pt x="2327506" y="10092"/>
                    <a:pt x="2329719" y="15434"/>
                    <a:pt x="2329719" y="21005"/>
                  </a:cubicBezTo>
                  <a:lnTo>
                    <a:pt x="2329719" y="1018871"/>
                  </a:lnTo>
                  <a:cubicBezTo>
                    <a:pt x="2329719" y="1030472"/>
                    <a:pt x="2320315" y="1039876"/>
                    <a:pt x="2308714" y="1039876"/>
                  </a:cubicBezTo>
                  <a:lnTo>
                    <a:pt x="21005" y="1039876"/>
                  </a:lnTo>
                  <a:cubicBezTo>
                    <a:pt x="15434" y="1039876"/>
                    <a:pt x="10092" y="1037663"/>
                    <a:pt x="6152" y="1033724"/>
                  </a:cubicBezTo>
                  <a:cubicBezTo>
                    <a:pt x="2213" y="1029784"/>
                    <a:pt x="0" y="1024442"/>
                    <a:pt x="0" y="1018871"/>
                  </a:cubicBezTo>
                  <a:lnTo>
                    <a:pt x="0" y="21005"/>
                  </a:lnTo>
                  <a:cubicBezTo>
                    <a:pt x="0" y="15434"/>
                    <a:pt x="2213" y="10092"/>
                    <a:pt x="6152" y="6152"/>
                  </a:cubicBezTo>
                  <a:cubicBezTo>
                    <a:pt x="10092" y="2213"/>
                    <a:pt x="15434" y="0"/>
                    <a:pt x="21005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29719" cy="10779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-8197433" y="453782"/>
            <a:ext cx="6187658" cy="10761559"/>
            <a:chOff x="0" y="0"/>
            <a:chExt cx="3291840" cy="57251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8100" y="0"/>
              <a:ext cx="3252470" cy="1734820"/>
            </a:xfrm>
            <a:custGeom>
              <a:avLst/>
              <a:gdLst/>
              <a:ahLst/>
              <a:cxnLst/>
              <a:rect r="r" b="b" t="t" l="l"/>
              <a:pathLst>
                <a:path h="1734820" w="3252470">
                  <a:moveTo>
                    <a:pt x="3021330" y="0"/>
                  </a:moveTo>
                  <a:cubicBezTo>
                    <a:pt x="2995930" y="2540"/>
                    <a:pt x="2971800" y="6350"/>
                    <a:pt x="2946400" y="8890"/>
                  </a:cubicBezTo>
                  <a:cubicBezTo>
                    <a:pt x="2937510" y="10160"/>
                    <a:pt x="2927350" y="11430"/>
                    <a:pt x="2918460" y="12700"/>
                  </a:cubicBezTo>
                  <a:cubicBezTo>
                    <a:pt x="2905760" y="13970"/>
                    <a:pt x="2915920" y="12700"/>
                    <a:pt x="2918460" y="12700"/>
                  </a:cubicBezTo>
                  <a:cubicBezTo>
                    <a:pt x="2894330" y="16510"/>
                    <a:pt x="2871470" y="19050"/>
                    <a:pt x="2847340" y="22860"/>
                  </a:cubicBezTo>
                  <a:cubicBezTo>
                    <a:pt x="2815590" y="26670"/>
                    <a:pt x="2783840" y="30480"/>
                    <a:pt x="2752090" y="31750"/>
                  </a:cubicBezTo>
                  <a:cubicBezTo>
                    <a:pt x="2519680" y="46990"/>
                    <a:pt x="2286000" y="16510"/>
                    <a:pt x="2053590" y="15240"/>
                  </a:cubicBezTo>
                  <a:cubicBezTo>
                    <a:pt x="1816100" y="12700"/>
                    <a:pt x="1577340" y="13970"/>
                    <a:pt x="1339850" y="19050"/>
                  </a:cubicBezTo>
                  <a:cubicBezTo>
                    <a:pt x="892810" y="27940"/>
                    <a:pt x="445770" y="46990"/>
                    <a:pt x="0" y="49530"/>
                  </a:cubicBezTo>
                  <a:cubicBezTo>
                    <a:pt x="1270" y="480060"/>
                    <a:pt x="12700" y="911860"/>
                    <a:pt x="21590" y="1342390"/>
                  </a:cubicBezTo>
                  <a:cubicBezTo>
                    <a:pt x="24130" y="1470660"/>
                    <a:pt x="26670" y="1598930"/>
                    <a:pt x="27940" y="1725930"/>
                  </a:cubicBezTo>
                  <a:cubicBezTo>
                    <a:pt x="228600" y="1728470"/>
                    <a:pt x="427990" y="1734820"/>
                    <a:pt x="628650" y="1733550"/>
                  </a:cubicBezTo>
                  <a:cubicBezTo>
                    <a:pt x="871220" y="1732280"/>
                    <a:pt x="1113790" y="1714500"/>
                    <a:pt x="1356360" y="1710690"/>
                  </a:cubicBezTo>
                  <a:cubicBezTo>
                    <a:pt x="1596390" y="1706880"/>
                    <a:pt x="1835150" y="1711960"/>
                    <a:pt x="2075180" y="1715770"/>
                  </a:cubicBezTo>
                  <a:cubicBezTo>
                    <a:pt x="2316480" y="1719580"/>
                    <a:pt x="2559050" y="1720850"/>
                    <a:pt x="2800350" y="1713230"/>
                  </a:cubicBezTo>
                  <a:cubicBezTo>
                    <a:pt x="2917190" y="1709420"/>
                    <a:pt x="3034030" y="1705610"/>
                    <a:pt x="3150870" y="1709420"/>
                  </a:cubicBezTo>
                  <a:cubicBezTo>
                    <a:pt x="3185160" y="1710690"/>
                    <a:pt x="3218180" y="1710690"/>
                    <a:pt x="3252470" y="1711960"/>
                  </a:cubicBezTo>
                  <a:cubicBezTo>
                    <a:pt x="3247390" y="1141730"/>
                    <a:pt x="3233420" y="570230"/>
                    <a:pt x="3233420" y="0"/>
                  </a:cubicBezTo>
                  <a:lnTo>
                    <a:pt x="302133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1750" y="2037080"/>
              <a:ext cx="3260090" cy="1697990"/>
            </a:xfrm>
            <a:custGeom>
              <a:avLst/>
              <a:gdLst/>
              <a:ahLst/>
              <a:cxnLst/>
              <a:rect r="r" b="b" t="t" l="l"/>
              <a:pathLst>
                <a:path h="1697990" w="3260090">
                  <a:moveTo>
                    <a:pt x="3260090" y="10160"/>
                  </a:moveTo>
                  <a:lnTo>
                    <a:pt x="3111500" y="6350"/>
                  </a:lnTo>
                  <a:cubicBezTo>
                    <a:pt x="2979420" y="3810"/>
                    <a:pt x="2847340" y="11430"/>
                    <a:pt x="2715260" y="13970"/>
                  </a:cubicBezTo>
                  <a:cubicBezTo>
                    <a:pt x="2233930" y="25400"/>
                    <a:pt x="1752600" y="0"/>
                    <a:pt x="1271270" y="11430"/>
                  </a:cubicBezTo>
                  <a:cubicBezTo>
                    <a:pt x="1028700" y="16510"/>
                    <a:pt x="786130" y="34290"/>
                    <a:pt x="543560" y="33020"/>
                  </a:cubicBezTo>
                  <a:cubicBezTo>
                    <a:pt x="374650" y="31750"/>
                    <a:pt x="205740" y="27940"/>
                    <a:pt x="36830" y="25400"/>
                  </a:cubicBezTo>
                  <a:cubicBezTo>
                    <a:pt x="38100" y="227330"/>
                    <a:pt x="36830" y="429260"/>
                    <a:pt x="31750" y="629920"/>
                  </a:cubicBezTo>
                  <a:cubicBezTo>
                    <a:pt x="26670" y="829310"/>
                    <a:pt x="16510" y="1028700"/>
                    <a:pt x="10160" y="1226820"/>
                  </a:cubicBezTo>
                  <a:cubicBezTo>
                    <a:pt x="6350" y="1372870"/>
                    <a:pt x="2540" y="1520190"/>
                    <a:pt x="0" y="1666240"/>
                  </a:cubicBezTo>
                  <a:cubicBezTo>
                    <a:pt x="242570" y="1663700"/>
                    <a:pt x="486410" y="1654810"/>
                    <a:pt x="728980" y="1648460"/>
                  </a:cubicBezTo>
                  <a:cubicBezTo>
                    <a:pt x="967740" y="1642110"/>
                    <a:pt x="1205230" y="1647190"/>
                    <a:pt x="1443990" y="1648460"/>
                  </a:cubicBezTo>
                  <a:cubicBezTo>
                    <a:pt x="1680210" y="1648460"/>
                    <a:pt x="1916430" y="1642110"/>
                    <a:pt x="2153920" y="1643380"/>
                  </a:cubicBezTo>
                  <a:cubicBezTo>
                    <a:pt x="2387600" y="1643380"/>
                    <a:pt x="2620010" y="1653540"/>
                    <a:pt x="2851150" y="1680210"/>
                  </a:cubicBezTo>
                  <a:cubicBezTo>
                    <a:pt x="2959100" y="1692910"/>
                    <a:pt x="3068320" y="1697990"/>
                    <a:pt x="3177540" y="1696720"/>
                  </a:cubicBezTo>
                  <a:cubicBezTo>
                    <a:pt x="3188970" y="1696720"/>
                    <a:pt x="3200400" y="1696720"/>
                    <a:pt x="3211830" y="1695450"/>
                  </a:cubicBezTo>
                  <a:lnTo>
                    <a:pt x="3219450" y="1474470"/>
                  </a:lnTo>
                  <a:cubicBezTo>
                    <a:pt x="3227070" y="1287780"/>
                    <a:pt x="3238500" y="1099820"/>
                    <a:pt x="3247391" y="913130"/>
                  </a:cubicBezTo>
                  <a:cubicBezTo>
                    <a:pt x="3256281" y="722630"/>
                    <a:pt x="3258820" y="532130"/>
                    <a:pt x="3260091" y="341630"/>
                  </a:cubicBezTo>
                  <a:lnTo>
                    <a:pt x="3260091" y="10160"/>
                  </a:lnTo>
                  <a:close/>
                </a:path>
              </a:pathLst>
            </a:custGeom>
            <a:blipFill>
              <a:blip r:embed="rId3"/>
              <a:stretch>
                <a:fillRect l="0" t="-65381" r="0" b="-123792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-3810" y="3986530"/>
              <a:ext cx="3270250" cy="1742440"/>
            </a:xfrm>
            <a:custGeom>
              <a:avLst/>
              <a:gdLst/>
              <a:ahLst/>
              <a:cxnLst/>
              <a:rect r="r" b="b" t="t" l="l"/>
              <a:pathLst>
                <a:path h="1742440" w="3270250">
                  <a:moveTo>
                    <a:pt x="3267710" y="727710"/>
                  </a:moveTo>
                  <a:cubicBezTo>
                    <a:pt x="3267710" y="549910"/>
                    <a:pt x="3247390" y="372110"/>
                    <a:pt x="3243580" y="193040"/>
                  </a:cubicBezTo>
                  <a:cubicBezTo>
                    <a:pt x="3243580" y="153670"/>
                    <a:pt x="3242310" y="114300"/>
                    <a:pt x="3242310" y="74930"/>
                  </a:cubicBezTo>
                  <a:cubicBezTo>
                    <a:pt x="3224530" y="74930"/>
                    <a:pt x="3206750" y="76200"/>
                    <a:pt x="3188970" y="76200"/>
                  </a:cubicBezTo>
                  <a:cubicBezTo>
                    <a:pt x="3064510" y="76200"/>
                    <a:pt x="2942590" y="64770"/>
                    <a:pt x="2819400" y="50800"/>
                  </a:cubicBezTo>
                  <a:cubicBezTo>
                    <a:pt x="2348230" y="0"/>
                    <a:pt x="1873250" y="31750"/>
                    <a:pt x="1400810" y="26670"/>
                  </a:cubicBezTo>
                  <a:cubicBezTo>
                    <a:pt x="1159510" y="24130"/>
                    <a:pt x="919480" y="22861"/>
                    <a:pt x="678180" y="30480"/>
                  </a:cubicBezTo>
                  <a:cubicBezTo>
                    <a:pt x="462280" y="36830"/>
                    <a:pt x="246380" y="44450"/>
                    <a:pt x="29210" y="45720"/>
                  </a:cubicBezTo>
                  <a:cubicBezTo>
                    <a:pt x="24130" y="416561"/>
                    <a:pt x="20320" y="787400"/>
                    <a:pt x="10160" y="1156970"/>
                  </a:cubicBezTo>
                  <a:cubicBezTo>
                    <a:pt x="5080" y="1341120"/>
                    <a:pt x="0" y="1526540"/>
                    <a:pt x="3810" y="1710690"/>
                  </a:cubicBezTo>
                  <a:cubicBezTo>
                    <a:pt x="266700" y="1710690"/>
                    <a:pt x="528320" y="1715770"/>
                    <a:pt x="791210" y="1720850"/>
                  </a:cubicBezTo>
                  <a:cubicBezTo>
                    <a:pt x="1275080" y="1731010"/>
                    <a:pt x="1760220" y="1742440"/>
                    <a:pt x="2244090" y="1732280"/>
                  </a:cubicBezTo>
                  <a:cubicBezTo>
                    <a:pt x="2585720" y="1724660"/>
                    <a:pt x="2928620" y="1717040"/>
                    <a:pt x="3270250" y="1713230"/>
                  </a:cubicBezTo>
                  <a:cubicBezTo>
                    <a:pt x="3218180" y="1389380"/>
                    <a:pt x="3268980" y="1055370"/>
                    <a:pt x="3267710" y="727710"/>
                  </a:cubicBezTo>
                  <a:close/>
                </a:path>
              </a:pathLst>
            </a:custGeom>
            <a:blipFill>
              <a:blip r:embed="rId4"/>
              <a:stretch>
                <a:fillRect l="0" t="-13125" r="0" b="-13125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5400000">
            <a:off x="6190887" y="230561"/>
            <a:ext cx="7675552" cy="11208001"/>
            <a:chOff x="0" y="0"/>
            <a:chExt cx="2021544" cy="29519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21544" cy="2951902"/>
            </a:xfrm>
            <a:custGeom>
              <a:avLst/>
              <a:gdLst/>
              <a:ahLst/>
              <a:cxnLst/>
              <a:rect r="r" b="b" t="t" l="l"/>
              <a:pathLst>
                <a:path h="2951902" w="2021544">
                  <a:moveTo>
                    <a:pt x="24208" y="0"/>
                  </a:moveTo>
                  <a:lnTo>
                    <a:pt x="1997337" y="0"/>
                  </a:lnTo>
                  <a:cubicBezTo>
                    <a:pt x="2010706" y="0"/>
                    <a:pt x="2021544" y="10838"/>
                    <a:pt x="2021544" y="24208"/>
                  </a:cubicBezTo>
                  <a:lnTo>
                    <a:pt x="2021544" y="2927694"/>
                  </a:lnTo>
                  <a:cubicBezTo>
                    <a:pt x="2021544" y="2941064"/>
                    <a:pt x="2010706" y="2951902"/>
                    <a:pt x="1997337" y="2951902"/>
                  </a:cubicBezTo>
                  <a:lnTo>
                    <a:pt x="24208" y="2951902"/>
                  </a:lnTo>
                  <a:cubicBezTo>
                    <a:pt x="10838" y="2951902"/>
                    <a:pt x="0" y="2941064"/>
                    <a:pt x="0" y="2927694"/>
                  </a:cubicBezTo>
                  <a:lnTo>
                    <a:pt x="0" y="24208"/>
                  </a:lnTo>
                  <a:cubicBezTo>
                    <a:pt x="0" y="10838"/>
                    <a:pt x="10838" y="0"/>
                    <a:pt x="24208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021544" cy="2990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5400000">
            <a:off x="-5600337" y="3052232"/>
            <a:ext cx="9681269" cy="3576804"/>
            <a:chOff x="0" y="0"/>
            <a:chExt cx="2549799" cy="94203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49799" cy="942039"/>
            </a:xfrm>
            <a:custGeom>
              <a:avLst/>
              <a:gdLst/>
              <a:ahLst/>
              <a:cxnLst/>
              <a:rect r="r" b="b" t="t" l="l"/>
              <a:pathLst>
                <a:path h="942039" w="2549799">
                  <a:moveTo>
                    <a:pt x="19192" y="0"/>
                  </a:moveTo>
                  <a:lnTo>
                    <a:pt x="2530607" y="0"/>
                  </a:lnTo>
                  <a:cubicBezTo>
                    <a:pt x="2535697" y="0"/>
                    <a:pt x="2540579" y="2022"/>
                    <a:pt x="2544178" y="5621"/>
                  </a:cubicBezTo>
                  <a:cubicBezTo>
                    <a:pt x="2547777" y="9221"/>
                    <a:pt x="2549799" y="14102"/>
                    <a:pt x="2549799" y="19192"/>
                  </a:cubicBezTo>
                  <a:lnTo>
                    <a:pt x="2549799" y="922847"/>
                  </a:lnTo>
                  <a:cubicBezTo>
                    <a:pt x="2549799" y="933446"/>
                    <a:pt x="2541207" y="942039"/>
                    <a:pt x="2530607" y="942039"/>
                  </a:cubicBezTo>
                  <a:lnTo>
                    <a:pt x="19192" y="942039"/>
                  </a:lnTo>
                  <a:cubicBezTo>
                    <a:pt x="8593" y="942039"/>
                    <a:pt x="0" y="933446"/>
                    <a:pt x="0" y="922847"/>
                  </a:cubicBezTo>
                  <a:lnTo>
                    <a:pt x="0" y="19192"/>
                  </a:lnTo>
                  <a:cubicBezTo>
                    <a:pt x="0" y="8593"/>
                    <a:pt x="8593" y="0"/>
                    <a:pt x="19192" y="0"/>
                  </a:cubicBezTo>
                  <a:close/>
                </a:path>
              </a:pathLst>
            </a:custGeom>
            <a:solidFill>
              <a:srgbClr val="65473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2549799" cy="9801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0" y="7787309"/>
            <a:ext cx="3068817" cy="2499691"/>
          </a:xfrm>
          <a:custGeom>
            <a:avLst/>
            <a:gdLst/>
            <a:ahLst/>
            <a:cxnLst/>
            <a:rect r="r" b="b" t="t" l="l"/>
            <a:pathLst>
              <a:path h="2499691" w="3068817">
                <a:moveTo>
                  <a:pt x="0" y="0"/>
                </a:moveTo>
                <a:lnTo>
                  <a:pt x="3068817" y="0"/>
                </a:lnTo>
                <a:lnTo>
                  <a:pt x="3068817" y="2499691"/>
                </a:lnTo>
                <a:lnTo>
                  <a:pt x="0" y="249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5632663" y="2211821"/>
            <a:ext cx="1879266" cy="1756315"/>
            <a:chOff x="0" y="0"/>
            <a:chExt cx="2505688" cy="2341753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2341753" cy="2341753"/>
              <a:chOff x="0" y="0"/>
              <a:chExt cx="8128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7B69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537188" y="214253"/>
              <a:ext cx="1968500" cy="1913247"/>
              <a:chOff x="0" y="0"/>
              <a:chExt cx="388840" cy="377925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388840" cy="377925"/>
              </a:xfrm>
              <a:custGeom>
                <a:avLst/>
                <a:gdLst/>
                <a:ahLst/>
                <a:cxnLst/>
                <a:rect r="r" b="b" t="t" l="l"/>
                <a:pathLst>
                  <a:path h="377925" w="388840">
                    <a:moveTo>
                      <a:pt x="188963" y="0"/>
                    </a:moveTo>
                    <a:lnTo>
                      <a:pt x="199877" y="0"/>
                    </a:lnTo>
                    <a:cubicBezTo>
                      <a:pt x="304238" y="0"/>
                      <a:pt x="388840" y="84601"/>
                      <a:pt x="388840" y="188963"/>
                    </a:cubicBezTo>
                    <a:lnTo>
                      <a:pt x="388840" y="188963"/>
                    </a:lnTo>
                    <a:cubicBezTo>
                      <a:pt x="388840" y="239079"/>
                      <a:pt x="368931" y="287142"/>
                      <a:pt x="333494" y="322580"/>
                    </a:cubicBezTo>
                    <a:cubicBezTo>
                      <a:pt x="298056" y="358017"/>
                      <a:pt x="249993" y="377925"/>
                      <a:pt x="199877" y="377925"/>
                    </a:cubicBezTo>
                    <a:lnTo>
                      <a:pt x="188963" y="377925"/>
                    </a:lnTo>
                    <a:cubicBezTo>
                      <a:pt x="138847" y="377925"/>
                      <a:pt x="90783" y="358017"/>
                      <a:pt x="55346" y="322580"/>
                    </a:cubicBezTo>
                    <a:cubicBezTo>
                      <a:pt x="19909" y="287142"/>
                      <a:pt x="0" y="239079"/>
                      <a:pt x="0" y="188963"/>
                    </a:cubicBezTo>
                    <a:lnTo>
                      <a:pt x="0" y="188963"/>
                    </a:lnTo>
                    <a:cubicBezTo>
                      <a:pt x="0" y="138847"/>
                      <a:pt x="19909" y="90783"/>
                      <a:pt x="55346" y="55346"/>
                    </a:cubicBezTo>
                    <a:cubicBezTo>
                      <a:pt x="90783" y="19909"/>
                      <a:pt x="138847" y="0"/>
                      <a:pt x="188963" y="0"/>
                    </a:cubicBezTo>
                    <a:close/>
                  </a:path>
                </a:pathLst>
              </a:custGeom>
              <a:solidFill>
                <a:srgbClr val="BFAF9D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388840" cy="416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24" id="24"/>
          <p:cNvSpPr txBox="true"/>
          <p:nvPr/>
        </p:nvSpPr>
        <p:spPr>
          <a:xfrm rot="0">
            <a:off x="2621986" y="140970"/>
            <a:ext cx="13940464" cy="160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12599"/>
              </a:lnSpc>
            </a:pPr>
            <a:r>
              <a:rPr lang="ar-EG" b="true" sz="9000">
                <a:solidFill>
                  <a:srgbClr val="FFFFFF"/>
                </a:solidFill>
                <a:latin typeface="Hagrid Ultra-Bold"/>
                <a:ea typeface="Hagrid Ultra-Bold"/>
                <a:cs typeface="Hagrid Ultra-Bold"/>
                <a:sym typeface="Hagrid Ultra-Bold"/>
                <a:rtl val="true"/>
              </a:rPr>
              <a:t>ما نعنيه بالفن "السيء"؟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15643484" y="4669520"/>
            <a:ext cx="1868446" cy="1756315"/>
            <a:chOff x="0" y="0"/>
            <a:chExt cx="2491261" cy="2341753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2341753" cy="2341753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7B69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522761" y="214253"/>
              <a:ext cx="1968500" cy="1913247"/>
              <a:chOff x="0" y="0"/>
              <a:chExt cx="388840" cy="377925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388840" cy="377925"/>
              </a:xfrm>
              <a:custGeom>
                <a:avLst/>
                <a:gdLst/>
                <a:ahLst/>
                <a:cxnLst/>
                <a:rect r="r" b="b" t="t" l="l"/>
                <a:pathLst>
                  <a:path h="377925" w="388840">
                    <a:moveTo>
                      <a:pt x="188963" y="0"/>
                    </a:moveTo>
                    <a:lnTo>
                      <a:pt x="199877" y="0"/>
                    </a:lnTo>
                    <a:cubicBezTo>
                      <a:pt x="304238" y="0"/>
                      <a:pt x="388840" y="84601"/>
                      <a:pt x="388840" y="188963"/>
                    </a:cubicBezTo>
                    <a:lnTo>
                      <a:pt x="388840" y="188963"/>
                    </a:lnTo>
                    <a:cubicBezTo>
                      <a:pt x="388840" y="239079"/>
                      <a:pt x="368931" y="287142"/>
                      <a:pt x="333494" y="322580"/>
                    </a:cubicBezTo>
                    <a:cubicBezTo>
                      <a:pt x="298056" y="358017"/>
                      <a:pt x="249993" y="377925"/>
                      <a:pt x="199877" y="377925"/>
                    </a:cubicBezTo>
                    <a:lnTo>
                      <a:pt x="188963" y="377925"/>
                    </a:lnTo>
                    <a:cubicBezTo>
                      <a:pt x="138847" y="377925"/>
                      <a:pt x="90783" y="358017"/>
                      <a:pt x="55346" y="322580"/>
                    </a:cubicBezTo>
                    <a:cubicBezTo>
                      <a:pt x="19909" y="287142"/>
                      <a:pt x="0" y="239079"/>
                      <a:pt x="0" y="188963"/>
                    </a:cubicBezTo>
                    <a:lnTo>
                      <a:pt x="0" y="188963"/>
                    </a:lnTo>
                    <a:cubicBezTo>
                      <a:pt x="0" y="138847"/>
                      <a:pt x="19909" y="90783"/>
                      <a:pt x="55346" y="55346"/>
                    </a:cubicBezTo>
                    <a:cubicBezTo>
                      <a:pt x="90783" y="19909"/>
                      <a:pt x="138847" y="0"/>
                      <a:pt x="188963" y="0"/>
                    </a:cubicBezTo>
                    <a:close/>
                  </a:path>
                </a:pathLst>
              </a:custGeom>
              <a:solidFill>
                <a:srgbClr val="BFAF9D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38100"/>
                <a:ext cx="388840" cy="416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32" id="32"/>
          <p:cNvGrpSpPr/>
          <p:nvPr/>
        </p:nvGrpSpPr>
        <p:grpSpPr>
          <a:xfrm rot="0">
            <a:off x="15850867" y="7130684"/>
            <a:ext cx="1868446" cy="1756315"/>
            <a:chOff x="0" y="0"/>
            <a:chExt cx="2491261" cy="2341753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2341753" cy="2341753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7B69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522761" y="214253"/>
              <a:ext cx="1968500" cy="1913247"/>
              <a:chOff x="0" y="0"/>
              <a:chExt cx="388840" cy="377925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388840" cy="377925"/>
              </a:xfrm>
              <a:custGeom>
                <a:avLst/>
                <a:gdLst/>
                <a:ahLst/>
                <a:cxnLst/>
                <a:rect r="r" b="b" t="t" l="l"/>
                <a:pathLst>
                  <a:path h="377925" w="388840">
                    <a:moveTo>
                      <a:pt x="188963" y="0"/>
                    </a:moveTo>
                    <a:lnTo>
                      <a:pt x="199877" y="0"/>
                    </a:lnTo>
                    <a:cubicBezTo>
                      <a:pt x="304238" y="0"/>
                      <a:pt x="388840" y="84601"/>
                      <a:pt x="388840" y="188963"/>
                    </a:cubicBezTo>
                    <a:lnTo>
                      <a:pt x="388840" y="188963"/>
                    </a:lnTo>
                    <a:cubicBezTo>
                      <a:pt x="388840" y="239079"/>
                      <a:pt x="368931" y="287142"/>
                      <a:pt x="333494" y="322580"/>
                    </a:cubicBezTo>
                    <a:cubicBezTo>
                      <a:pt x="298056" y="358017"/>
                      <a:pt x="249993" y="377925"/>
                      <a:pt x="199877" y="377925"/>
                    </a:cubicBezTo>
                    <a:lnTo>
                      <a:pt x="188963" y="377925"/>
                    </a:lnTo>
                    <a:cubicBezTo>
                      <a:pt x="138847" y="377925"/>
                      <a:pt x="90783" y="358017"/>
                      <a:pt x="55346" y="322580"/>
                    </a:cubicBezTo>
                    <a:cubicBezTo>
                      <a:pt x="19909" y="287142"/>
                      <a:pt x="0" y="239079"/>
                      <a:pt x="0" y="188963"/>
                    </a:cubicBezTo>
                    <a:lnTo>
                      <a:pt x="0" y="188963"/>
                    </a:lnTo>
                    <a:cubicBezTo>
                      <a:pt x="0" y="138847"/>
                      <a:pt x="19909" y="90783"/>
                      <a:pt x="55346" y="55346"/>
                    </a:cubicBezTo>
                    <a:cubicBezTo>
                      <a:pt x="90783" y="19909"/>
                      <a:pt x="138847" y="0"/>
                      <a:pt x="188963" y="0"/>
                    </a:cubicBezTo>
                    <a:close/>
                  </a:path>
                </a:pathLst>
              </a:custGeom>
              <a:solidFill>
                <a:srgbClr val="BFAF9D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-38100"/>
                <a:ext cx="388840" cy="416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39" id="39"/>
          <p:cNvSpPr txBox="true"/>
          <p:nvPr/>
        </p:nvSpPr>
        <p:spPr>
          <a:xfrm rot="0">
            <a:off x="8273917" y="2477356"/>
            <a:ext cx="6222535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7499"/>
              </a:lnSpc>
            </a:pPr>
            <a:r>
              <a:rPr lang="ar-EG" b="true" sz="4999">
                <a:solidFill>
                  <a:srgbClr val="F8F8F8"/>
                </a:solidFill>
                <a:latin typeface="29LT Zarid Sans Medium"/>
                <a:ea typeface="29LT Zarid Sans Medium"/>
                <a:cs typeface="29LT Zarid Sans Medium"/>
                <a:sym typeface="29LT Zarid Sans Medium"/>
                <a:rtl val="true"/>
              </a:rPr>
              <a:t>لوحات تبدو كأنها رسمها طفل.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6665029" y="4867275"/>
            <a:ext cx="8116816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7500"/>
              </a:lnSpc>
            </a:pPr>
            <a:r>
              <a:rPr lang="ar-EG" b="true" sz="5000">
                <a:solidFill>
                  <a:srgbClr val="F8F8F8"/>
                </a:solidFill>
                <a:latin typeface="29LT Zarid Sans Medium"/>
                <a:ea typeface="29LT Zarid Sans Medium"/>
                <a:cs typeface="29LT Zarid Sans Medium"/>
                <a:sym typeface="29LT Zarid Sans Medium"/>
                <a:rtl val="true"/>
              </a:rPr>
              <a:t>أعمال يصعب فهم رسالتها أو هدفها.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7810752" y="7351616"/>
            <a:ext cx="7304880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7500"/>
              </a:lnSpc>
            </a:pPr>
            <a:r>
              <a:rPr lang="ar-EG" b="true" sz="5000">
                <a:solidFill>
                  <a:srgbClr val="F8F8F8"/>
                </a:solidFill>
                <a:latin typeface="29LT Zarid Sans Medium"/>
                <a:ea typeface="29LT Zarid Sans Medium"/>
                <a:cs typeface="29LT Zarid Sans Medium"/>
                <a:sym typeface="29LT Zarid Sans Medium"/>
                <a:rtl val="true"/>
              </a:rPr>
              <a:t>أسعار لا تتناسب مع المجهود الظاهر.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13089103" y="2861334"/>
            <a:ext cx="8845652" cy="3948279"/>
            <a:chOff x="0" y="0"/>
            <a:chExt cx="2329719" cy="103987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329719" cy="1039876"/>
            </a:xfrm>
            <a:custGeom>
              <a:avLst/>
              <a:gdLst/>
              <a:ahLst/>
              <a:cxnLst/>
              <a:rect r="r" b="b" t="t" l="l"/>
              <a:pathLst>
                <a:path h="1039876" w="2329719">
                  <a:moveTo>
                    <a:pt x="21005" y="0"/>
                  </a:moveTo>
                  <a:lnTo>
                    <a:pt x="2308714" y="0"/>
                  </a:lnTo>
                  <a:cubicBezTo>
                    <a:pt x="2314285" y="0"/>
                    <a:pt x="2319627" y="2213"/>
                    <a:pt x="2323567" y="6152"/>
                  </a:cubicBezTo>
                  <a:cubicBezTo>
                    <a:pt x="2327506" y="10092"/>
                    <a:pt x="2329719" y="15434"/>
                    <a:pt x="2329719" y="21005"/>
                  </a:cubicBezTo>
                  <a:lnTo>
                    <a:pt x="2329719" y="1018871"/>
                  </a:lnTo>
                  <a:cubicBezTo>
                    <a:pt x="2329719" y="1030472"/>
                    <a:pt x="2320315" y="1039876"/>
                    <a:pt x="2308714" y="1039876"/>
                  </a:cubicBezTo>
                  <a:lnTo>
                    <a:pt x="21005" y="1039876"/>
                  </a:lnTo>
                  <a:cubicBezTo>
                    <a:pt x="15434" y="1039876"/>
                    <a:pt x="10092" y="1037663"/>
                    <a:pt x="6152" y="1033724"/>
                  </a:cubicBezTo>
                  <a:cubicBezTo>
                    <a:pt x="2213" y="1029784"/>
                    <a:pt x="0" y="1024442"/>
                    <a:pt x="0" y="1018871"/>
                  </a:cubicBezTo>
                  <a:lnTo>
                    <a:pt x="0" y="21005"/>
                  </a:lnTo>
                  <a:cubicBezTo>
                    <a:pt x="0" y="15434"/>
                    <a:pt x="2213" y="10092"/>
                    <a:pt x="6152" y="6152"/>
                  </a:cubicBezTo>
                  <a:cubicBezTo>
                    <a:pt x="10092" y="2213"/>
                    <a:pt x="15434" y="0"/>
                    <a:pt x="21005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2329719" cy="107797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-8197433" y="453782"/>
            <a:ext cx="6187658" cy="10761559"/>
            <a:chOff x="0" y="0"/>
            <a:chExt cx="3291840" cy="572516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38100" y="0"/>
              <a:ext cx="3252470" cy="1734820"/>
            </a:xfrm>
            <a:custGeom>
              <a:avLst/>
              <a:gdLst/>
              <a:ahLst/>
              <a:cxnLst/>
              <a:rect r="r" b="b" t="t" l="l"/>
              <a:pathLst>
                <a:path h="1734820" w="3252470">
                  <a:moveTo>
                    <a:pt x="3021330" y="0"/>
                  </a:moveTo>
                  <a:cubicBezTo>
                    <a:pt x="2995930" y="2540"/>
                    <a:pt x="2971800" y="6350"/>
                    <a:pt x="2946400" y="8890"/>
                  </a:cubicBezTo>
                  <a:cubicBezTo>
                    <a:pt x="2937510" y="10160"/>
                    <a:pt x="2927350" y="11430"/>
                    <a:pt x="2918460" y="12700"/>
                  </a:cubicBezTo>
                  <a:cubicBezTo>
                    <a:pt x="2905760" y="13970"/>
                    <a:pt x="2915920" y="12700"/>
                    <a:pt x="2918460" y="12700"/>
                  </a:cubicBezTo>
                  <a:cubicBezTo>
                    <a:pt x="2894330" y="16510"/>
                    <a:pt x="2871470" y="19050"/>
                    <a:pt x="2847340" y="22860"/>
                  </a:cubicBezTo>
                  <a:cubicBezTo>
                    <a:pt x="2815590" y="26670"/>
                    <a:pt x="2783840" y="30480"/>
                    <a:pt x="2752090" y="31750"/>
                  </a:cubicBezTo>
                  <a:cubicBezTo>
                    <a:pt x="2519680" y="46990"/>
                    <a:pt x="2286000" y="16510"/>
                    <a:pt x="2053590" y="15240"/>
                  </a:cubicBezTo>
                  <a:cubicBezTo>
                    <a:pt x="1816100" y="12700"/>
                    <a:pt x="1577340" y="13970"/>
                    <a:pt x="1339850" y="19050"/>
                  </a:cubicBezTo>
                  <a:cubicBezTo>
                    <a:pt x="892810" y="27940"/>
                    <a:pt x="445770" y="46990"/>
                    <a:pt x="0" y="49530"/>
                  </a:cubicBezTo>
                  <a:cubicBezTo>
                    <a:pt x="1270" y="480060"/>
                    <a:pt x="12700" y="911860"/>
                    <a:pt x="21590" y="1342390"/>
                  </a:cubicBezTo>
                  <a:cubicBezTo>
                    <a:pt x="24130" y="1470660"/>
                    <a:pt x="26670" y="1598930"/>
                    <a:pt x="27940" y="1725930"/>
                  </a:cubicBezTo>
                  <a:cubicBezTo>
                    <a:pt x="228600" y="1728470"/>
                    <a:pt x="427990" y="1734820"/>
                    <a:pt x="628650" y="1733550"/>
                  </a:cubicBezTo>
                  <a:cubicBezTo>
                    <a:pt x="871220" y="1732280"/>
                    <a:pt x="1113790" y="1714500"/>
                    <a:pt x="1356360" y="1710690"/>
                  </a:cubicBezTo>
                  <a:cubicBezTo>
                    <a:pt x="1596390" y="1706880"/>
                    <a:pt x="1835150" y="1711960"/>
                    <a:pt x="2075180" y="1715770"/>
                  </a:cubicBezTo>
                  <a:cubicBezTo>
                    <a:pt x="2316480" y="1719580"/>
                    <a:pt x="2559050" y="1720850"/>
                    <a:pt x="2800350" y="1713230"/>
                  </a:cubicBezTo>
                  <a:cubicBezTo>
                    <a:pt x="2917190" y="1709420"/>
                    <a:pt x="3034030" y="1705610"/>
                    <a:pt x="3150870" y="1709420"/>
                  </a:cubicBezTo>
                  <a:cubicBezTo>
                    <a:pt x="3185160" y="1710690"/>
                    <a:pt x="3218180" y="1710690"/>
                    <a:pt x="3252470" y="1711960"/>
                  </a:cubicBezTo>
                  <a:cubicBezTo>
                    <a:pt x="3247390" y="1141730"/>
                    <a:pt x="3233420" y="570230"/>
                    <a:pt x="3233420" y="0"/>
                  </a:cubicBezTo>
                  <a:lnTo>
                    <a:pt x="3021330" y="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2700">
              <a:solidFill>
                <a:srgbClr val="000000"/>
              </a:solidFill>
            </a:ln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31750" y="2037080"/>
              <a:ext cx="3260090" cy="1697990"/>
            </a:xfrm>
            <a:custGeom>
              <a:avLst/>
              <a:gdLst/>
              <a:ahLst/>
              <a:cxnLst/>
              <a:rect r="r" b="b" t="t" l="l"/>
              <a:pathLst>
                <a:path h="1697990" w="3260090">
                  <a:moveTo>
                    <a:pt x="3260090" y="10160"/>
                  </a:moveTo>
                  <a:lnTo>
                    <a:pt x="3111500" y="6350"/>
                  </a:lnTo>
                  <a:cubicBezTo>
                    <a:pt x="2979420" y="3810"/>
                    <a:pt x="2847340" y="11430"/>
                    <a:pt x="2715260" y="13970"/>
                  </a:cubicBezTo>
                  <a:cubicBezTo>
                    <a:pt x="2233930" y="25400"/>
                    <a:pt x="1752600" y="0"/>
                    <a:pt x="1271270" y="11430"/>
                  </a:cubicBezTo>
                  <a:cubicBezTo>
                    <a:pt x="1028700" y="16510"/>
                    <a:pt x="786130" y="34290"/>
                    <a:pt x="543560" y="33020"/>
                  </a:cubicBezTo>
                  <a:cubicBezTo>
                    <a:pt x="374650" y="31750"/>
                    <a:pt x="205740" y="27940"/>
                    <a:pt x="36830" y="25400"/>
                  </a:cubicBezTo>
                  <a:cubicBezTo>
                    <a:pt x="38100" y="227330"/>
                    <a:pt x="36830" y="429260"/>
                    <a:pt x="31750" y="629920"/>
                  </a:cubicBezTo>
                  <a:cubicBezTo>
                    <a:pt x="26670" y="829310"/>
                    <a:pt x="16510" y="1028700"/>
                    <a:pt x="10160" y="1226820"/>
                  </a:cubicBezTo>
                  <a:cubicBezTo>
                    <a:pt x="6350" y="1372870"/>
                    <a:pt x="2540" y="1520190"/>
                    <a:pt x="0" y="1666240"/>
                  </a:cubicBezTo>
                  <a:cubicBezTo>
                    <a:pt x="242570" y="1663700"/>
                    <a:pt x="486410" y="1654810"/>
                    <a:pt x="728980" y="1648460"/>
                  </a:cubicBezTo>
                  <a:cubicBezTo>
                    <a:pt x="967740" y="1642110"/>
                    <a:pt x="1205230" y="1647190"/>
                    <a:pt x="1443990" y="1648460"/>
                  </a:cubicBezTo>
                  <a:cubicBezTo>
                    <a:pt x="1680210" y="1648460"/>
                    <a:pt x="1916430" y="1642110"/>
                    <a:pt x="2153920" y="1643380"/>
                  </a:cubicBezTo>
                  <a:cubicBezTo>
                    <a:pt x="2387600" y="1643380"/>
                    <a:pt x="2620010" y="1653540"/>
                    <a:pt x="2851150" y="1680210"/>
                  </a:cubicBezTo>
                  <a:cubicBezTo>
                    <a:pt x="2959100" y="1692910"/>
                    <a:pt x="3068320" y="1697990"/>
                    <a:pt x="3177540" y="1696720"/>
                  </a:cubicBezTo>
                  <a:cubicBezTo>
                    <a:pt x="3188970" y="1696720"/>
                    <a:pt x="3200400" y="1696720"/>
                    <a:pt x="3211830" y="1695450"/>
                  </a:cubicBezTo>
                  <a:lnTo>
                    <a:pt x="3219450" y="1474470"/>
                  </a:lnTo>
                  <a:cubicBezTo>
                    <a:pt x="3227070" y="1287780"/>
                    <a:pt x="3238500" y="1099820"/>
                    <a:pt x="3247391" y="913130"/>
                  </a:cubicBezTo>
                  <a:cubicBezTo>
                    <a:pt x="3256281" y="722630"/>
                    <a:pt x="3258820" y="532130"/>
                    <a:pt x="3260091" y="341630"/>
                  </a:cubicBezTo>
                  <a:lnTo>
                    <a:pt x="3260091" y="10160"/>
                  </a:lnTo>
                  <a:close/>
                </a:path>
              </a:pathLst>
            </a:custGeom>
            <a:blipFill>
              <a:blip r:embed="rId3"/>
              <a:stretch>
                <a:fillRect l="0" t="-65381" r="0" b="-123792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-3810" y="3986530"/>
              <a:ext cx="3270250" cy="1742440"/>
            </a:xfrm>
            <a:custGeom>
              <a:avLst/>
              <a:gdLst/>
              <a:ahLst/>
              <a:cxnLst/>
              <a:rect r="r" b="b" t="t" l="l"/>
              <a:pathLst>
                <a:path h="1742440" w="3270250">
                  <a:moveTo>
                    <a:pt x="3267710" y="727710"/>
                  </a:moveTo>
                  <a:cubicBezTo>
                    <a:pt x="3267710" y="549910"/>
                    <a:pt x="3247390" y="372110"/>
                    <a:pt x="3243580" y="193040"/>
                  </a:cubicBezTo>
                  <a:cubicBezTo>
                    <a:pt x="3243580" y="153670"/>
                    <a:pt x="3242310" y="114300"/>
                    <a:pt x="3242310" y="74930"/>
                  </a:cubicBezTo>
                  <a:cubicBezTo>
                    <a:pt x="3224530" y="74930"/>
                    <a:pt x="3206750" y="76200"/>
                    <a:pt x="3188970" y="76200"/>
                  </a:cubicBezTo>
                  <a:cubicBezTo>
                    <a:pt x="3064510" y="76200"/>
                    <a:pt x="2942590" y="64770"/>
                    <a:pt x="2819400" y="50800"/>
                  </a:cubicBezTo>
                  <a:cubicBezTo>
                    <a:pt x="2348230" y="0"/>
                    <a:pt x="1873250" y="31750"/>
                    <a:pt x="1400810" y="26670"/>
                  </a:cubicBezTo>
                  <a:cubicBezTo>
                    <a:pt x="1159510" y="24130"/>
                    <a:pt x="919480" y="22861"/>
                    <a:pt x="678180" y="30480"/>
                  </a:cubicBezTo>
                  <a:cubicBezTo>
                    <a:pt x="462280" y="36830"/>
                    <a:pt x="246380" y="44450"/>
                    <a:pt x="29210" y="45720"/>
                  </a:cubicBezTo>
                  <a:cubicBezTo>
                    <a:pt x="24130" y="416561"/>
                    <a:pt x="20320" y="787400"/>
                    <a:pt x="10160" y="1156970"/>
                  </a:cubicBezTo>
                  <a:cubicBezTo>
                    <a:pt x="5080" y="1341120"/>
                    <a:pt x="0" y="1526540"/>
                    <a:pt x="3810" y="1710690"/>
                  </a:cubicBezTo>
                  <a:cubicBezTo>
                    <a:pt x="266700" y="1710690"/>
                    <a:pt x="528320" y="1715770"/>
                    <a:pt x="791210" y="1720850"/>
                  </a:cubicBezTo>
                  <a:cubicBezTo>
                    <a:pt x="1275080" y="1731010"/>
                    <a:pt x="1760220" y="1742440"/>
                    <a:pt x="2244090" y="1732280"/>
                  </a:cubicBezTo>
                  <a:cubicBezTo>
                    <a:pt x="2585720" y="1724660"/>
                    <a:pt x="2928620" y="1717040"/>
                    <a:pt x="3270250" y="1713230"/>
                  </a:cubicBezTo>
                  <a:cubicBezTo>
                    <a:pt x="3218180" y="1389380"/>
                    <a:pt x="3268980" y="1055370"/>
                    <a:pt x="3267710" y="727710"/>
                  </a:cubicBezTo>
                  <a:close/>
                </a:path>
              </a:pathLst>
            </a:custGeom>
            <a:blipFill>
              <a:blip r:embed="rId4"/>
              <a:stretch>
                <a:fillRect l="0" t="-13125" r="0" b="-13125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-5400000">
            <a:off x="6190887" y="230561"/>
            <a:ext cx="7675552" cy="11208001"/>
            <a:chOff x="0" y="0"/>
            <a:chExt cx="2021544" cy="29519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021544" cy="2951902"/>
            </a:xfrm>
            <a:custGeom>
              <a:avLst/>
              <a:gdLst/>
              <a:ahLst/>
              <a:cxnLst/>
              <a:rect r="r" b="b" t="t" l="l"/>
              <a:pathLst>
                <a:path h="2951902" w="2021544">
                  <a:moveTo>
                    <a:pt x="24208" y="0"/>
                  </a:moveTo>
                  <a:lnTo>
                    <a:pt x="1997337" y="0"/>
                  </a:lnTo>
                  <a:cubicBezTo>
                    <a:pt x="2010706" y="0"/>
                    <a:pt x="2021544" y="10838"/>
                    <a:pt x="2021544" y="24208"/>
                  </a:cubicBezTo>
                  <a:lnTo>
                    <a:pt x="2021544" y="2927694"/>
                  </a:lnTo>
                  <a:cubicBezTo>
                    <a:pt x="2021544" y="2941064"/>
                    <a:pt x="2010706" y="2951902"/>
                    <a:pt x="1997337" y="2951902"/>
                  </a:cubicBezTo>
                  <a:lnTo>
                    <a:pt x="24208" y="2951902"/>
                  </a:lnTo>
                  <a:cubicBezTo>
                    <a:pt x="10838" y="2951902"/>
                    <a:pt x="0" y="2941064"/>
                    <a:pt x="0" y="2927694"/>
                  </a:cubicBezTo>
                  <a:lnTo>
                    <a:pt x="0" y="24208"/>
                  </a:lnTo>
                  <a:cubicBezTo>
                    <a:pt x="0" y="10838"/>
                    <a:pt x="10838" y="0"/>
                    <a:pt x="24208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021544" cy="29900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-5400000">
            <a:off x="-5600337" y="3052232"/>
            <a:ext cx="9681269" cy="3576804"/>
            <a:chOff x="0" y="0"/>
            <a:chExt cx="2549799" cy="942039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2549799" cy="942039"/>
            </a:xfrm>
            <a:custGeom>
              <a:avLst/>
              <a:gdLst/>
              <a:ahLst/>
              <a:cxnLst/>
              <a:rect r="r" b="b" t="t" l="l"/>
              <a:pathLst>
                <a:path h="942039" w="2549799">
                  <a:moveTo>
                    <a:pt x="19192" y="0"/>
                  </a:moveTo>
                  <a:lnTo>
                    <a:pt x="2530607" y="0"/>
                  </a:lnTo>
                  <a:cubicBezTo>
                    <a:pt x="2535697" y="0"/>
                    <a:pt x="2540579" y="2022"/>
                    <a:pt x="2544178" y="5621"/>
                  </a:cubicBezTo>
                  <a:cubicBezTo>
                    <a:pt x="2547777" y="9221"/>
                    <a:pt x="2549799" y="14102"/>
                    <a:pt x="2549799" y="19192"/>
                  </a:cubicBezTo>
                  <a:lnTo>
                    <a:pt x="2549799" y="922847"/>
                  </a:lnTo>
                  <a:cubicBezTo>
                    <a:pt x="2549799" y="933446"/>
                    <a:pt x="2541207" y="942039"/>
                    <a:pt x="2530607" y="942039"/>
                  </a:cubicBezTo>
                  <a:lnTo>
                    <a:pt x="19192" y="942039"/>
                  </a:lnTo>
                  <a:cubicBezTo>
                    <a:pt x="8593" y="942039"/>
                    <a:pt x="0" y="933446"/>
                    <a:pt x="0" y="922847"/>
                  </a:cubicBezTo>
                  <a:lnTo>
                    <a:pt x="0" y="19192"/>
                  </a:lnTo>
                  <a:cubicBezTo>
                    <a:pt x="0" y="8593"/>
                    <a:pt x="8593" y="0"/>
                    <a:pt x="19192" y="0"/>
                  </a:cubicBezTo>
                  <a:close/>
                </a:path>
              </a:pathLst>
            </a:custGeom>
            <a:solidFill>
              <a:srgbClr val="65473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2549799" cy="9801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0" y="7787309"/>
            <a:ext cx="3068817" cy="2499691"/>
          </a:xfrm>
          <a:custGeom>
            <a:avLst/>
            <a:gdLst/>
            <a:ahLst/>
            <a:cxnLst/>
            <a:rect r="r" b="b" t="t" l="l"/>
            <a:pathLst>
              <a:path h="2499691" w="3068817">
                <a:moveTo>
                  <a:pt x="0" y="0"/>
                </a:moveTo>
                <a:lnTo>
                  <a:pt x="3068817" y="0"/>
                </a:lnTo>
                <a:lnTo>
                  <a:pt x="3068817" y="2499691"/>
                </a:lnTo>
                <a:lnTo>
                  <a:pt x="0" y="249969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15632663" y="2211821"/>
            <a:ext cx="1879266" cy="1756315"/>
            <a:chOff x="0" y="0"/>
            <a:chExt cx="2505688" cy="2341753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2341753" cy="2341753"/>
              <a:chOff x="0" y="0"/>
              <a:chExt cx="8128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7B69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537188" y="214253"/>
              <a:ext cx="1968500" cy="1913247"/>
              <a:chOff x="0" y="0"/>
              <a:chExt cx="388840" cy="377925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388840" cy="377925"/>
              </a:xfrm>
              <a:custGeom>
                <a:avLst/>
                <a:gdLst/>
                <a:ahLst/>
                <a:cxnLst/>
                <a:rect r="r" b="b" t="t" l="l"/>
                <a:pathLst>
                  <a:path h="377925" w="388840">
                    <a:moveTo>
                      <a:pt x="188963" y="0"/>
                    </a:moveTo>
                    <a:lnTo>
                      <a:pt x="199877" y="0"/>
                    </a:lnTo>
                    <a:cubicBezTo>
                      <a:pt x="304238" y="0"/>
                      <a:pt x="388840" y="84601"/>
                      <a:pt x="388840" y="188963"/>
                    </a:cubicBezTo>
                    <a:lnTo>
                      <a:pt x="388840" y="188963"/>
                    </a:lnTo>
                    <a:cubicBezTo>
                      <a:pt x="388840" y="239079"/>
                      <a:pt x="368931" y="287142"/>
                      <a:pt x="333494" y="322580"/>
                    </a:cubicBezTo>
                    <a:cubicBezTo>
                      <a:pt x="298056" y="358017"/>
                      <a:pt x="249993" y="377925"/>
                      <a:pt x="199877" y="377925"/>
                    </a:cubicBezTo>
                    <a:lnTo>
                      <a:pt x="188963" y="377925"/>
                    </a:lnTo>
                    <a:cubicBezTo>
                      <a:pt x="138847" y="377925"/>
                      <a:pt x="90783" y="358017"/>
                      <a:pt x="55346" y="322580"/>
                    </a:cubicBezTo>
                    <a:cubicBezTo>
                      <a:pt x="19909" y="287142"/>
                      <a:pt x="0" y="239079"/>
                      <a:pt x="0" y="188963"/>
                    </a:cubicBezTo>
                    <a:lnTo>
                      <a:pt x="0" y="188963"/>
                    </a:lnTo>
                    <a:cubicBezTo>
                      <a:pt x="0" y="138847"/>
                      <a:pt x="19909" y="90783"/>
                      <a:pt x="55346" y="55346"/>
                    </a:cubicBezTo>
                    <a:cubicBezTo>
                      <a:pt x="90783" y="19909"/>
                      <a:pt x="138847" y="0"/>
                      <a:pt x="188963" y="0"/>
                    </a:cubicBezTo>
                    <a:close/>
                  </a:path>
                </a:pathLst>
              </a:custGeom>
              <a:solidFill>
                <a:srgbClr val="BFAF9D"/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0" y="-38100"/>
                <a:ext cx="388840" cy="416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24" id="24"/>
          <p:cNvSpPr txBox="true"/>
          <p:nvPr/>
        </p:nvSpPr>
        <p:spPr>
          <a:xfrm rot="0">
            <a:off x="1949099" y="208142"/>
            <a:ext cx="16964691" cy="29194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11416"/>
              </a:lnSpc>
            </a:pPr>
            <a:r>
              <a:rPr lang="ar-EG" b="true" sz="8154">
                <a:solidFill>
                  <a:srgbClr val="FFFFFF"/>
                </a:solidFill>
                <a:latin typeface="Hagrid Ultra-Bold"/>
                <a:ea typeface="Hagrid Ultra-Bold"/>
                <a:cs typeface="Hagrid Ultra-Bold"/>
                <a:sym typeface="Hagrid Ultra-Bold"/>
                <a:rtl val="true"/>
              </a:rPr>
              <a:t>العوامل الرئيسية لارتفاع الأسعار</a:t>
            </a:r>
          </a:p>
          <a:p>
            <a:pPr algn="ctr" rtl="true">
              <a:lnSpc>
                <a:spcPts val="11416"/>
              </a:lnSpc>
            </a:pPr>
          </a:p>
        </p:txBody>
      </p:sp>
      <p:grpSp>
        <p:nvGrpSpPr>
          <p:cNvPr name="Group 25" id="25"/>
          <p:cNvGrpSpPr/>
          <p:nvPr/>
        </p:nvGrpSpPr>
        <p:grpSpPr>
          <a:xfrm rot="0">
            <a:off x="15643484" y="4669520"/>
            <a:ext cx="1868446" cy="1756315"/>
            <a:chOff x="0" y="0"/>
            <a:chExt cx="2491261" cy="2341753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2341753" cy="2341753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7B69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522761" y="214253"/>
              <a:ext cx="1968500" cy="1913247"/>
              <a:chOff x="0" y="0"/>
              <a:chExt cx="388840" cy="377925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388840" cy="377925"/>
              </a:xfrm>
              <a:custGeom>
                <a:avLst/>
                <a:gdLst/>
                <a:ahLst/>
                <a:cxnLst/>
                <a:rect r="r" b="b" t="t" l="l"/>
                <a:pathLst>
                  <a:path h="377925" w="388840">
                    <a:moveTo>
                      <a:pt x="188963" y="0"/>
                    </a:moveTo>
                    <a:lnTo>
                      <a:pt x="199877" y="0"/>
                    </a:lnTo>
                    <a:cubicBezTo>
                      <a:pt x="304238" y="0"/>
                      <a:pt x="388840" y="84601"/>
                      <a:pt x="388840" y="188963"/>
                    </a:cubicBezTo>
                    <a:lnTo>
                      <a:pt x="388840" y="188963"/>
                    </a:lnTo>
                    <a:cubicBezTo>
                      <a:pt x="388840" y="239079"/>
                      <a:pt x="368931" y="287142"/>
                      <a:pt x="333494" y="322580"/>
                    </a:cubicBezTo>
                    <a:cubicBezTo>
                      <a:pt x="298056" y="358017"/>
                      <a:pt x="249993" y="377925"/>
                      <a:pt x="199877" y="377925"/>
                    </a:cubicBezTo>
                    <a:lnTo>
                      <a:pt x="188963" y="377925"/>
                    </a:lnTo>
                    <a:cubicBezTo>
                      <a:pt x="138847" y="377925"/>
                      <a:pt x="90783" y="358017"/>
                      <a:pt x="55346" y="322580"/>
                    </a:cubicBezTo>
                    <a:cubicBezTo>
                      <a:pt x="19909" y="287142"/>
                      <a:pt x="0" y="239079"/>
                      <a:pt x="0" y="188963"/>
                    </a:cubicBezTo>
                    <a:lnTo>
                      <a:pt x="0" y="188963"/>
                    </a:lnTo>
                    <a:cubicBezTo>
                      <a:pt x="0" y="138847"/>
                      <a:pt x="19909" y="90783"/>
                      <a:pt x="55346" y="55346"/>
                    </a:cubicBezTo>
                    <a:cubicBezTo>
                      <a:pt x="90783" y="19909"/>
                      <a:pt x="138847" y="0"/>
                      <a:pt x="188963" y="0"/>
                    </a:cubicBezTo>
                    <a:close/>
                  </a:path>
                </a:pathLst>
              </a:custGeom>
              <a:solidFill>
                <a:srgbClr val="BFAF9D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38100"/>
                <a:ext cx="388840" cy="416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32" id="32"/>
          <p:cNvGrpSpPr/>
          <p:nvPr/>
        </p:nvGrpSpPr>
        <p:grpSpPr>
          <a:xfrm rot="0">
            <a:off x="15850867" y="7130684"/>
            <a:ext cx="1868446" cy="1756315"/>
            <a:chOff x="0" y="0"/>
            <a:chExt cx="2491261" cy="2341753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2341753" cy="2341753"/>
              <a:chOff x="0" y="0"/>
              <a:chExt cx="812800" cy="812800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7B69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522761" y="214253"/>
              <a:ext cx="1968500" cy="1913247"/>
              <a:chOff x="0" y="0"/>
              <a:chExt cx="388840" cy="377925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388840" cy="377925"/>
              </a:xfrm>
              <a:custGeom>
                <a:avLst/>
                <a:gdLst/>
                <a:ahLst/>
                <a:cxnLst/>
                <a:rect r="r" b="b" t="t" l="l"/>
                <a:pathLst>
                  <a:path h="377925" w="388840">
                    <a:moveTo>
                      <a:pt x="188963" y="0"/>
                    </a:moveTo>
                    <a:lnTo>
                      <a:pt x="199877" y="0"/>
                    </a:lnTo>
                    <a:cubicBezTo>
                      <a:pt x="304238" y="0"/>
                      <a:pt x="388840" y="84601"/>
                      <a:pt x="388840" y="188963"/>
                    </a:cubicBezTo>
                    <a:lnTo>
                      <a:pt x="388840" y="188963"/>
                    </a:lnTo>
                    <a:cubicBezTo>
                      <a:pt x="388840" y="239079"/>
                      <a:pt x="368931" y="287142"/>
                      <a:pt x="333494" y="322580"/>
                    </a:cubicBezTo>
                    <a:cubicBezTo>
                      <a:pt x="298056" y="358017"/>
                      <a:pt x="249993" y="377925"/>
                      <a:pt x="199877" y="377925"/>
                    </a:cubicBezTo>
                    <a:lnTo>
                      <a:pt x="188963" y="377925"/>
                    </a:lnTo>
                    <a:cubicBezTo>
                      <a:pt x="138847" y="377925"/>
                      <a:pt x="90783" y="358017"/>
                      <a:pt x="55346" y="322580"/>
                    </a:cubicBezTo>
                    <a:cubicBezTo>
                      <a:pt x="19909" y="287142"/>
                      <a:pt x="0" y="239079"/>
                      <a:pt x="0" y="188963"/>
                    </a:cubicBezTo>
                    <a:lnTo>
                      <a:pt x="0" y="188963"/>
                    </a:lnTo>
                    <a:cubicBezTo>
                      <a:pt x="0" y="138847"/>
                      <a:pt x="19909" y="90783"/>
                      <a:pt x="55346" y="55346"/>
                    </a:cubicBezTo>
                    <a:cubicBezTo>
                      <a:pt x="90783" y="19909"/>
                      <a:pt x="138847" y="0"/>
                      <a:pt x="188963" y="0"/>
                    </a:cubicBezTo>
                    <a:close/>
                  </a:path>
                </a:pathLst>
              </a:custGeom>
              <a:solidFill>
                <a:srgbClr val="BFAF9D"/>
              </a:solidFill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0" y="-38100"/>
                <a:ext cx="388840" cy="416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39" id="39"/>
          <p:cNvSpPr txBox="true"/>
          <p:nvPr/>
        </p:nvSpPr>
        <p:spPr>
          <a:xfrm rot="0">
            <a:off x="6950422" y="2484621"/>
            <a:ext cx="7831423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7499"/>
              </a:lnSpc>
            </a:pPr>
            <a:r>
              <a:rPr lang="ar-EG" b="true" sz="4999">
                <a:solidFill>
                  <a:srgbClr val="F8F8F8"/>
                </a:solidFill>
                <a:latin typeface="29LT Zarid Sans Medium"/>
                <a:ea typeface="29LT Zarid Sans Medium"/>
                <a:cs typeface="29LT Zarid Sans Medium"/>
                <a:sym typeface="29LT Zarid Sans Medium"/>
                <a:rtl val="true"/>
              </a:rPr>
              <a:t>إنتاج محدود يزيد من قيمة العمل.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5056141" y="4867275"/>
            <a:ext cx="9725704" cy="1990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7500"/>
              </a:lnSpc>
            </a:pPr>
            <a:r>
              <a:rPr lang="ar-EG" sz="5000" b="true">
                <a:solidFill>
                  <a:srgbClr val="F8F8F8"/>
                </a:solidFill>
                <a:latin typeface="29LT Zarid Sans Medium"/>
                <a:ea typeface="29LT Zarid Sans Medium"/>
                <a:cs typeface="29LT Zarid Sans Medium"/>
                <a:sym typeface="29LT Zarid Sans Medium"/>
                <a:rtl val="true"/>
              </a:rPr>
              <a:t>الشهرة والسمعة تحدد السعر أكثر من جودة </a:t>
            </a:r>
          </a:p>
          <a:p>
            <a:pPr algn="r" rtl="true">
              <a:lnSpc>
                <a:spcPts val="7500"/>
              </a:lnSpc>
            </a:pPr>
            <a:r>
              <a:rPr lang="ar-EG" b="true" sz="5000">
                <a:solidFill>
                  <a:srgbClr val="F8F8F8"/>
                </a:solidFill>
                <a:latin typeface="29LT Zarid Sans Medium"/>
                <a:ea typeface="29LT Zarid Sans Medium"/>
                <a:cs typeface="29LT Zarid Sans Medium"/>
                <a:sym typeface="29LT Zarid Sans Medium"/>
                <a:rtl val="true"/>
              </a:rPr>
              <a:t>العمل.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7476965" y="7351616"/>
            <a:ext cx="7304880" cy="103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7500"/>
              </a:lnSpc>
            </a:pPr>
            <a:r>
              <a:rPr lang="ar-EG" b="true" sz="5000">
                <a:solidFill>
                  <a:srgbClr val="F8F8F8"/>
                </a:solidFill>
                <a:latin typeface="29LT Zarid Sans Medium"/>
                <a:ea typeface="29LT Zarid Sans Medium"/>
                <a:cs typeface="29LT Zarid Sans Medium"/>
                <a:sym typeface="29LT Zarid Sans Medium"/>
                <a:rtl val="true"/>
              </a:rPr>
              <a:t>الضجيج الإعلامي يرفع قيمة العمل.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730774" y="2280622"/>
            <a:ext cx="15089739" cy="7505284"/>
          </a:xfrm>
          <a:custGeom>
            <a:avLst/>
            <a:gdLst/>
            <a:ahLst/>
            <a:cxnLst/>
            <a:rect r="r" b="b" t="t" l="l"/>
            <a:pathLst>
              <a:path h="7505284" w="15089739">
                <a:moveTo>
                  <a:pt x="0" y="0"/>
                </a:moveTo>
                <a:lnTo>
                  <a:pt x="15089738" y="0"/>
                </a:lnTo>
                <a:lnTo>
                  <a:pt x="15089738" y="7505284"/>
                </a:lnTo>
                <a:lnTo>
                  <a:pt x="0" y="750528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9398" t="-73900" r="-12020" b="-226038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135205" y="382259"/>
            <a:ext cx="10611582" cy="1682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6749"/>
              </a:lnSpc>
            </a:pPr>
            <a:r>
              <a:rPr lang="ar-EG" sz="4820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الأزرق منتصف الليل </a:t>
            </a:r>
          </a:p>
          <a:p>
            <a:pPr algn="ctr" rtl="true">
              <a:lnSpc>
                <a:spcPts val="6749"/>
              </a:lnSpc>
              <a:spcBef>
                <a:spcPct val="0"/>
              </a:spcBef>
            </a:pPr>
            <a:r>
              <a:rPr lang="ar-EG" sz="4820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( </a:t>
            </a:r>
            <a:r>
              <a:rPr lang="en-US" sz="4820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3.5</a:t>
            </a:r>
            <a:r>
              <a:rPr lang="ar-EG" sz="4820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 مليون دولار )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28821" y="2951928"/>
            <a:ext cx="16601119" cy="7047113"/>
          </a:xfrm>
          <a:custGeom>
            <a:avLst/>
            <a:gdLst/>
            <a:ahLst/>
            <a:cxnLst/>
            <a:rect r="r" b="b" t="t" l="l"/>
            <a:pathLst>
              <a:path h="7047113" w="16601119">
                <a:moveTo>
                  <a:pt x="0" y="0"/>
                </a:moveTo>
                <a:lnTo>
                  <a:pt x="16601119" y="0"/>
                </a:lnTo>
                <a:lnTo>
                  <a:pt x="16601119" y="7047113"/>
                </a:lnTo>
                <a:lnTo>
                  <a:pt x="0" y="70471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7936" t="-387" r="-1321" b="-954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69756" y="591689"/>
            <a:ext cx="9957764" cy="1696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rtl="true">
              <a:lnSpc>
                <a:spcPts val="6759"/>
              </a:lnSpc>
            </a:pPr>
            <a:r>
              <a:rPr lang="ar-EG" sz="4828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فراشي/سريري</a:t>
            </a:r>
          </a:p>
          <a:p>
            <a:pPr algn="ctr" rtl="true">
              <a:lnSpc>
                <a:spcPts val="6759"/>
              </a:lnSpc>
              <a:spcBef>
                <a:spcPct val="0"/>
              </a:spcBef>
            </a:pPr>
            <a:r>
              <a:rPr lang="ar-EG" sz="4828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 ( </a:t>
            </a:r>
            <a:r>
              <a:rPr lang="en-US" sz="4828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</a:rPr>
              <a:t>4.5</a:t>
            </a:r>
            <a:r>
              <a:rPr lang="ar-EG" sz="4828">
                <a:solidFill>
                  <a:srgbClr val="FFFFFF"/>
                </a:solidFill>
                <a:latin typeface="Droid Arabic Kufi"/>
                <a:ea typeface="Droid Arabic Kufi"/>
                <a:cs typeface="Droid Arabic Kufi"/>
                <a:sym typeface="Droid Arabic Kufi"/>
                <a:rtl val="true"/>
              </a:rPr>
              <a:t>مليون دولار )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8153" y="0"/>
            <a:ext cx="17151499" cy="9968241"/>
            <a:chOff x="0" y="0"/>
            <a:chExt cx="4517267" cy="262538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517267" cy="2625380"/>
            </a:xfrm>
            <a:custGeom>
              <a:avLst/>
              <a:gdLst/>
              <a:ahLst/>
              <a:cxnLst/>
              <a:rect r="r" b="b" t="t" l="l"/>
              <a:pathLst>
                <a:path h="2625380" w="4517267">
                  <a:moveTo>
                    <a:pt x="3160" y="0"/>
                  </a:moveTo>
                  <a:lnTo>
                    <a:pt x="4514108" y="0"/>
                  </a:lnTo>
                  <a:cubicBezTo>
                    <a:pt x="4515853" y="0"/>
                    <a:pt x="4517267" y="1415"/>
                    <a:pt x="4517267" y="3160"/>
                  </a:cubicBezTo>
                  <a:lnTo>
                    <a:pt x="4517267" y="2622221"/>
                  </a:lnTo>
                  <a:cubicBezTo>
                    <a:pt x="4517267" y="2623966"/>
                    <a:pt x="4515853" y="2625380"/>
                    <a:pt x="4514108" y="2625380"/>
                  </a:cubicBezTo>
                  <a:lnTo>
                    <a:pt x="3160" y="2625380"/>
                  </a:lnTo>
                  <a:cubicBezTo>
                    <a:pt x="1415" y="2625380"/>
                    <a:pt x="0" y="2623966"/>
                    <a:pt x="0" y="2622221"/>
                  </a:cubicBezTo>
                  <a:lnTo>
                    <a:pt x="0" y="3160"/>
                  </a:lnTo>
                  <a:cubicBezTo>
                    <a:pt x="0" y="1415"/>
                    <a:pt x="1415" y="0"/>
                    <a:pt x="3160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517267" cy="2663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8865231" y="321838"/>
            <a:ext cx="8537840" cy="1083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7725"/>
              </a:lnSpc>
            </a:pPr>
            <a:r>
              <a:rPr lang="ar-EG" b="true" sz="7500">
                <a:solidFill>
                  <a:srgbClr val="FFFFFF"/>
                </a:solidFill>
                <a:latin typeface="Hagrid Ultra-Bold"/>
                <a:ea typeface="Hagrid Ultra-Bold"/>
                <a:cs typeface="Hagrid Ultra-Bold"/>
                <a:sym typeface="Hagrid Ultra-Bold"/>
                <a:rtl val="true"/>
              </a:rPr>
              <a:t>حقائق عن الفن :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755161" y="4869820"/>
            <a:ext cx="8537840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5999"/>
              </a:lnSpc>
            </a:pPr>
            <a:r>
              <a:rPr lang="ar-EG" sz="3999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ما يبدو "سيئاً" للبعض قد يكون عبقرياً للآخرين.</a:t>
            </a:r>
          </a:p>
        </p:txBody>
      </p:sp>
      <p:grpSp>
        <p:nvGrpSpPr>
          <p:cNvPr name="Group 8" id="8"/>
          <p:cNvGrpSpPr/>
          <p:nvPr/>
        </p:nvGrpSpPr>
        <p:grpSpPr>
          <a:xfrm rot="-5400000">
            <a:off x="-5790884" y="2629263"/>
            <a:ext cx="9681269" cy="3576804"/>
            <a:chOff x="0" y="0"/>
            <a:chExt cx="2549799" cy="94203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549799" cy="942039"/>
            </a:xfrm>
            <a:custGeom>
              <a:avLst/>
              <a:gdLst/>
              <a:ahLst/>
              <a:cxnLst/>
              <a:rect r="r" b="b" t="t" l="l"/>
              <a:pathLst>
                <a:path h="942039" w="2549799">
                  <a:moveTo>
                    <a:pt x="19192" y="0"/>
                  </a:moveTo>
                  <a:lnTo>
                    <a:pt x="2530607" y="0"/>
                  </a:lnTo>
                  <a:cubicBezTo>
                    <a:pt x="2535697" y="0"/>
                    <a:pt x="2540579" y="2022"/>
                    <a:pt x="2544178" y="5621"/>
                  </a:cubicBezTo>
                  <a:cubicBezTo>
                    <a:pt x="2547777" y="9221"/>
                    <a:pt x="2549799" y="14102"/>
                    <a:pt x="2549799" y="19192"/>
                  </a:cubicBezTo>
                  <a:lnTo>
                    <a:pt x="2549799" y="922847"/>
                  </a:lnTo>
                  <a:cubicBezTo>
                    <a:pt x="2549799" y="933446"/>
                    <a:pt x="2541207" y="942039"/>
                    <a:pt x="2530607" y="942039"/>
                  </a:cubicBezTo>
                  <a:lnTo>
                    <a:pt x="19192" y="942039"/>
                  </a:lnTo>
                  <a:cubicBezTo>
                    <a:pt x="8593" y="942039"/>
                    <a:pt x="0" y="933446"/>
                    <a:pt x="0" y="922847"/>
                  </a:cubicBezTo>
                  <a:lnTo>
                    <a:pt x="0" y="19192"/>
                  </a:lnTo>
                  <a:cubicBezTo>
                    <a:pt x="0" y="8593"/>
                    <a:pt x="8593" y="0"/>
                    <a:pt x="19192" y="0"/>
                  </a:cubicBezTo>
                  <a:close/>
                </a:path>
              </a:pathLst>
            </a:custGeom>
            <a:solidFill>
              <a:srgbClr val="65473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549799" cy="9801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013417" y="1911359"/>
            <a:ext cx="1879266" cy="1756315"/>
            <a:chOff x="0" y="0"/>
            <a:chExt cx="2505688" cy="2341753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2341753" cy="2341753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7B69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537188" y="214253"/>
              <a:ext cx="1968500" cy="1913247"/>
              <a:chOff x="0" y="0"/>
              <a:chExt cx="388840" cy="377925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388840" cy="377925"/>
              </a:xfrm>
              <a:custGeom>
                <a:avLst/>
                <a:gdLst/>
                <a:ahLst/>
                <a:cxnLst/>
                <a:rect r="r" b="b" t="t" l="l"/>
                <a:pathLst>
                  <a:path h="377925" w="388840">
                    <a:moveTo>
                      <a:pt x="188963" y="0"/>
                    </a:moveTo>
                    <a:lnTo>
                      <a:pt x="199877" y="0"/>
                    </a:lnTo>
                    <a:cubicBezTo>
                      <a:pt x="304238" y="0"/>
                      <a:pt x="388840" y="84601"/>
                      <a:pt x="388840" y="188963"/>
                    </a:cubicBezTo>
                    <a:lnTo>
                      <a:pt x="388840" y="188963"/>
                    </a:lnTo>
                    <a:cubicBezTo>
                      <a:pt x="388840" y="239079"/>
                      <a:pt x="368931" y="287142"/>
                      <a:pt x="333494" y="322580"/>
                    </a:cubicBezTo>
                    <a:cubicBezTo>
                      <a:pt x="298056" y="358017"/>
                      <a:pt x="249993" y="377925"/>
                      <a:pt x="199877" y="377925"/>
                    </a:cubicBezTo>
                    <a:lnTo>
                      <a:pt x="188963" y="377925"/>
                    </a:lnTo>
                    <a:cubicBezTo>
                      <a:pt x="138847" y="377925"/>
                      <a:pt x="90783" y="358017"/>
                      <a:pt x="55346" y="322580"/>
                    </a:cubicBezTo>
                    <a:cubicBezTo>
                      <a:pt x="19909" y="287142"/>
                      <a:pt x="0" y="239079"/>
                      <a:pt x="0" y="188963"/>
                    </a:cubicBezTo>
                    <a:lnTo>
                      <a:pt x="0" y="188963"/>
                    </a:lnTo>
                    <a:cubicBezTo>
                      <a:pt x="0" y="138847"/>
                      <a:pt x="19909" y="90783"/>
                      <a:pt x="55346" y="55346"/>
                    </a:cubicBezTo>
                    <a:cubicBezTo>
                      <a:pt x="90783" y="19909"/>
                      <a:pt x="138847" y="0"/>
                      <a:pt x="188963" y="0"/>
                    </a:cubicBezTo>
                    <a:close/>
                  </a:path>
                </a:pathLst>
              </a:custGeom>
              <a:solidFill>
                <a:srgbClr val="BFAF9D"/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38100"/>
                <a:ext cx="388840" cy="416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0">
            <a:off x="13134151" y="4490153"/>
            <a:ext cx="1879266" cy="1756315"/>
            <a:chOff x="0" y="0"/>
            <a:chExt cx="2505688" cy="2341753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2341753" cy="2341753"/>
              <a:chOff x="0" y="0"/>
              <a:chExt cx="812800" cy="81280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7B69"/>
              </a:soli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2" id="22"/>
            <p:cNvGrpSpPr/>
            <p:nvPr/>
          </p:nvGrpSpPr>
          <p:grpSpPr>
            <a:xfrm rot="0">
              <a:off x="537188" y="214253"/>
              <a:ext cx="1968500" cy="1913247"/>
              <a:chOff x="0" y="0"/>
              <a:chExt cx="388840" cy="377925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388840" cy="377925"/>
              </a:xfrm>
              <a:custGeom>
                <a:avLst/>
                <a:gdLst/>
                <a:ahLst/>
                <a:cxnLst/>
                <a:rect r="r" b="b" t="t" l="l"/>
                <a:pathLst>
                  <a:path h="377925" w="388840">
                    <a:moveTo>
                      <a:pt x="188963" y="0"/>
                    </a:moveTo>
                    <a:lnTo>
                      <a:pt x="199877" y="0"/>
                    </a:lnTo>
                    <a:cubicBezTo>
                      <a:pt x="304238" y="0"/>
                      <a:pt x="388840" y="84601"/>
                      <a:pt x="388840" y="188963"/>
                    </a:cubicBezTo>
                    <a:lnTo>
                      <a:pt x="388840" y="188963"/>
                    </a:lnTo>
                    <a:cubicBezTo>
                      <a:pt x="388840" y="239079"/>
                      <a:pt x="368931" y="287142"/>
                      <a:pt x="333494" y="322580"/>
                    </a:cubicBezTo>
                    <a:cubicBezTo>
                      <a:pt x="298056" y="358017"/>
                      <a:pt x="249993" y="377925"/>
                      <a:pt x="199877" y="377925"/>
                    </a:cubicBezTo>
                    <a:lnTo>
                      <a:pt x="188963" y="377925"/>
                    </a:lnTo>
                    <a:cubicBezTo>
                      <a:pt x="138847" y="377925"/>
                      <a:pt x="90783" y="358017"/>
                      <a:pt x="55346" y="322580"/>
                    </a:cubicBezTo>
                    <a:cubicBezTo>
                      <a:pt x="19909" y="287142"/>
                      <a:pt x="0" y="239079"/>
                      <a:pt x="0" y="188963"/>
                    </a:cubicBezTo>
                    <a:lnTo>
                      <a:pt x="0" y="188963"/>
                    </a:lnTo>
                    <a:cubicBezTo>
                      <a:pt x="0" y="138847"/>
                      <a:pt x="19909" y="90783"/>
                      <a:pt x="55346" y="55346"/>
                    </a:cubicBezTo>
                    <a:cubicBezTo>
                      <a:pt x="90783" y="19909"/>
                      <a:pt x="138847" y="0"/>
                      <a:pt x="188963" y="0"/>
                    </a:cubicBezTo>
                    <a:close/>
                  </a:path>
                </a:pathLst>
              </a:custGeom>
              <a:solidFill>
                <a:srgbClr val="BFAF9D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38100"/>
                <a:ext cx="388840" cy="416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grpSp>
        <p:nvGrpSpPr>
          <p:cNvPr name="Group 25" id="25"/>
          <p:cNvGrpSpPr/>
          <p:nvPr/>
        </p:nvGrpSpPr>
        <p:grpSpPr>
          <a:xfrm rot="0">
            <a:off x="11533654" y="7501985"/>
            <a:ext cx="1879266" cy="1756315"/>
            <a:chOff x="0" y="0"/>
            <a:chExt cx="2505688" cy="2341753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2341753" cy="2341753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C7B69"/>
              </a:soli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29" id="29"/>
            <p:cNvGrpSpPr/>
            <p:nvPr/>
          </p:nvGrpSpPr>
          <p:grpSpPr>
            <a:xfrm rot="0">
              <a:off x="537188" y="214253"/>
              <a:ext cx="1968500" cy="1913247"/>
              <a:chOff x="0" y="0"/>
              <a:chExt cx="388840" cy="377925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388840" cy="377925"/>
              </a:xfrm>
              <a:custGeom>
                <a:avLst/>
                <a:gdLst/>
                <a:ahLst/>
                <a:cxnLst/>
                <a:rect r="r" b="b" t="t" l="l"/>
                <a:pathLst>
                  <a:path h="377925" w="388840">
                    <a:moveTo>
                      <a:pt x="188963" y="0"/>
                    </a:moveTo>
                    <a:lnTo>
                      <a:pt x="199877" y="0"/>
                    </a:lnTo>
                    <a:cubicBezTo>
                      <a:pt x="304238" y="0"/>
                      <a:pt x="388840" y="84601"/>
                      <a:pt x="388840" y="188963"/>
                    </a:cubicBezTo>
                    <a:lnTo>
                      <a:pt x="388840" y="188963"/>
                    </a:lnTo>
                    <a:cubicBezTo>
                      <a:pt x="388840" y="239079"/>
                      <a:pt x="368931" y="287142"/>
                      <a:pt x="333494" y="322580"/>
                    </a:cubicBezTo>
                    <a:cubicBezTo>
                      <a:pt x="298056" y="358017"/>
                      <a:pt x="249993" y="377925"/>
                      <a:pt x="199877" y="377925"/>
                    </a:cubicBezTo>
                    <a:lnTo>
                      <a:pt x="188963" y="377925"/>
                    </a:lnTo>
                    <a:cubicBezTo>
                      <a:pt x="138847" y="377925"/>
                      <a:pt x="90783" y="358017"/>
                      <a:pt x="55346" y="322580"/>
                    </a:cubicBezTo>
                    <a:cubicBezTo>
                      <a:pt x="19909" y="287142"/>
                      <a:pt x="0" y="239079"/>
                      <a:pt x="0" y="188963"/>
                    </a:cubicBezTo>
                    <a:lnTo>
                      <a:pt x="0" y="188963"/>
                    </a:lnTo>
                    <a:cubicBezTo>
                      <a:pt x="0" y="138847"/>
                      <a:pt x="19909" y="90783"/>
                      <a:pt x="55346" y="55346"/>
                    </a:cubicBezTo>
                    <a:cubicBezTo>
                      <a:pt x="90783" y="19909"/>
                      <a:pt x="138847" y="0"/>
                      <a:pt x="188963" y="0"/>
                    </a:cubicBezTo>
                    <a:close/>
                  </a:path>
                </a:pathLst>
              </a:custGeom>
              <a:solidFill>
                <a:srgbClr val="BFAF9D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38100"/>
                <a:ext cx="388840" cy="4160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32" id="32"/>
          <p:cNvSpPr txBox="true"/>
          <p:nvPr/>
        </p:nvSpPr>
        <p:spPr>
          <a:xfrm rot="0">
            <a:off x="4572121" y="2201248"/>
            <a:ext cx="9683564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5999"/>
              </a:lnSpc>
            </a:pPr>
            <a:r>
              <a:rPr lang="ar-EG" sz="3999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الفن لا يخضع لنفس قوانين الا</a:t>
            </a:r>
            <a:r>
              <a:rPr lang="ar-EG" sz="3999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ستثمارات التقليدية.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916983" y="7965805"/>
            <a:ext cx="8537840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5999"/>
              </a:lnSpc>
            </a:pPr>
            <a:r>
              <a:rPr lang="ar-EG" sz="3999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مع الوقت يتغير الذوق والتقدير الفني 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509632" y="-219394"/>
            <a:ext cx="12749668" cy="10287000"/>
            <a:chOff x="0" y="0"/>
            <a:chExt cx="3357937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57937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57937">
                  <a:moveTo>
                    <a:pt x="4251" y="0"/>
                  </a:moveTo>
                  <a:lnTo>
                    <a:pt x="3353687" y="0"/>
                  </a:lnTo>
                  <a:cubicBezTo>
                    <a:pt x="3354814" y="0"/>
                    <a:pt x="3355895" y="448"/>
                    <a:pt x="3356692" y="1245"/>
                  </a:cubicBezTo>
                  <a:cubicBezTo>
                    <a:pt x="3357490" y="2042"/>
                    <a:pt x="3357937" y="3123"/>
                    <a:pt x="3357937" y="4251"/>
                  </a:cubicBezTo>
                  <a:lnTo>
                    <a:pt x="3357937" y="2705083"/>
                  </a:lnTo>
                  <a:cubicBezTo>
                    <a:pt x="3357937" y="2706210"/>
                    <a:pt x="3357490" y="2707291"/>
                    <a:pt x="3356692" y="2708088"/>
                  </a:cubicBezTo>
                  <a:cubicBezTo>
                    <a:pt x="3355895" y="2708885"/>
                    <a:pt x="3354814" y="2709333"/>
                    <a:pt x="3353687" y="2709333"/>
                  </a:cubicBezTo>
                  <a:lnTo>
                    <a:pt x="4251" y="2709333"/>
                  </a:lnTo>
                  <a:cubicBezTo>
                    <a:pt x="3123" y="2709333"/>
                    <a:pt x="2042" y="2708885"/>
                    <a:pt x="1245" y="2708088"/>
                  </a:cubicBezTo>
                  <a:cubicBezTo>
                    <a:pt x="448" y="2707291"/>
                    <a:pt x="0" y="2706210"/>
                    <a:pt x="0" y="2705083"/>
                  </a:cubicBezTo>
                  <a:lnTo>
                    <a:pt x="0" y="4251"/>
                  </a:lnTo>
                  <a:cubicBezTo>
                    <a:pt x="0" y="3123"/>
                    <a:pt x="448" y="2042"/>
                    <a:pt x="1245" y="1245"/>
                  </a:cubicBezTo>
                  <a:cubicBezTo>
                    <a:pt x="2042" y="448"/>
                    <a:pt x="3123" y="0"/>
                    <a:pt x="4251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357937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6563296" y="504766"/>
            <a:ext cx="10512385" cy="18973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7500"/>
              </a:lnSpc>
            </a:pPr>
            <a:r>
              <a:rPr lang="ar-EG" sz="5000" b="true">
                <a:solidFill>
                  <a:srgbClr val="FFFFFF"/>
                </a:solidFill>
                <a:latin typeface="Hagrid Ultra-Bold"/>
                <a:ea typeface="Hagrid Ultra-Bold"/>
                <a:cs typeface="Hagrid Ultra-Bold"/>
                <a:sym typeface="Hagrid Ultra-Bold"/>
                <a:rtl val="true"/>
              </a:rPr>
              <a:t>لماذا يشتري الأثرياء الفن "السيء"؟</a:t>
            </a:r>
          </a:p>
          <a:p>
            <a:pPr algn="r" rtl="true">
              <a:lnSpc>
                <a:spcPts val="75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773025" y="4247581"/>
            <a:ext cx="8537840" cy="8134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6600"/>
              </a:lnSpc>
            </a:pPr>
            <a:r>
              <a:rPr lang="ar-EG" sz="4400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إظهار الثقافة والرقي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75132" y="2278321"/>
            <a:ext cx="8635733" cy="767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6333"/>
              </a:lnSpc>
            </a:pPr>
            <a:r>
              <a:rPr lang="ar-EG" sz="4222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الغسيل المالي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71985" y="6272447"/>
            <a:ext cx="8738880" cy="784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6409"/>
              </a:lnSpc>
            </a:pPr>
            <a:r>
              <a:rPr lang="ar-EG" sz="4273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تجنب الضرائب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3666" r="0" b="-23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223217" y="-268148"/>
            <a:ext cx="12749668" cy="10287000"/>
            <a:chOff x="0" y="0"/>
            <a:chExt cx="3357937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357937" cy="2709333"/>
            </a:xfrm>
            <a:custGeom>
              <a:avLst/>
              <a:gdLst/>
              <a:ahLst/>
              <a:cxnLst/>
              <a:rect r="r" b="b" t="t" l="l"/>
              <a:pathLst>
                <a:path h="2709333" w="3357937">
                  <a:moveTo>
                    <a:pt x="4251" y="0"/>
                  </a:moveTo>
                  <a:lnTo>
                    <a:pt x="3353687" y="0"/>
                  </a:lnTo>
                  <a:cubicBezTo>
                    <a:pt x="3354814" y="0"/>
                    <a:pt x="3355895" y="448"/>
                    <a:pt x="3356692" y="1245"/>
                  </a:cubicBezTo>
                  <a:cubicBezTo>
                    <a:pt x="3357490" y="2042"/>
                    <a:pt x="3357937" y="3123"/>
                    <a:pt x="3357937" y="4251"/>
                  </a:cubicBezTo>
                  <a:lnTo>
                    <a:pt x="3357937" y="2705083"/>
                  </a:lnTo>
                  <a:cubicBezTo>
                    <a:pt x="3357937" y="2706210"/>
                    <a:pt x="3357490" y="2707291"/>
                    <a:pt x="3356692" y="2708088"/>
                  </a:cubicBezTo>
                  <a:cubicBezTo>
                    <a:pt x="3355895" y="2708885"/>
                    <a:pt x="3354814" y="2709333"/>
                    <a:pt x="3353687" y="2709333"/>
                  </a:cubicBezTo>
                  <a:lnTo>
                    <a:pt x="4251" y="2709333"/>
                  </a:lnTo>
                  <a:cubicBezTo>
                    <a:pt x="3123" y="2709333"/>
                    <a:pt x="2042" y="2708885"/>
                    <a:pt x="1245" y="2708088"/>
                  </a:cubicBezTo>
                  <a:cubicBezTo>
                    <a:pt x="448" y="2707291"/>
                    <a:pt x="0" y="2706210"/>
                    <a:pt x="0" y="2705083"/>
                  </a:cubicBezTo>
                  <a:lnTo>
                    <a:pt x="0" y="4251"/>
                  </a:lnTo>
                  <a:cubicBezTo>
                    <a:pt x="0" y="3123"/>
                    <a:pt x="448" y="2042"/>
                    <a:pt x="1245" y="1245"/>
                  </a:cubicBezTo>
                  <a:cubicBezTo>
                    <a:pt x="2042" y="448"/>
                    <a:pt x="3123" y="0"/>
                    <a:pt x="4251" y="0"/>
                  </a:cubicBezTo>
                  <a:close/>
                </a:path>
              </a:pathLst>
            </a:custGeom>
            <a:solidFill>
              <a:srgbClr val="1B1B1B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357937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72081" y="223836"/>
            <a:ext cx="10512385" cy="1390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11099"/>
              </a:lnSpc>
            </a:pPr>
            <a:r>
              <a:rPr lang="ar-EG" b="true" sz="7399">
                <a:solidFill>
                  <a:srgbClr val="FFFFFF"/>
                </a:solidFill>
                <a:latin typeface="Hagrid Ultra-Bold"/>
                <a:ea typeface="Hagrid Ultra-Bold"/>
                <a:cs typeface="Hagrid Ultra-Bold"/>
                <a:sym typeface="Hagrid Ultra-Bold"/>
                <a:rtl val="true"/>
              </a:rPr>
              <a:t>الخلاصة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311168" y="5303973"/>
            <a:ext cx="8537840" cy="16516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6600"/>
              </a:lnSpc>
            </a:pPr>
            <a:r>
              <a:rPr lang="ar-EG" sz="4400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الأهم من جودة العمل اسم الفنان وشهرته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213275" y="2666596"/>
            <a:ext cx="8635733" cy="1571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rtl="true">
              <a:lnSpc>
                <a:spcPts val="6333"/>
              </a:lnSpc>
            </a:pPr>
            <a:r>
              <a:rPr lang="ar-EG" sz="4222">
                <a:solidFill>
                  <a:srgbClr val="FFFFFF"/>
                </a:solidFill>
                <a:latin typeface="Hagrid"/>
                <a:ea typeface="Hagrid"/>
                <a:cs typeface="Hagrid"/>
                <a:sym typeface="Hagrid"/>
                <a:rtl val="true"/>
              </a:rPr>
              <a:t>الأسعار لا تعكس الجودة الفنية دائماً!</a:t>
            </a:r>
          </a:p>
          <a:p>
            <a:pPr algn="r" rtl="true">
              <a:lnSpc>
                <a:spcPts val="6333"/>
              </a:lnSpc>
            </a:pPr>
          </a:p>
        </p:txBody>
      </p:sp>
      <p:grpSp>
        <p:nvGrpSpPr>
          <p:cNvPr name="Group 9" id="9"/>
          <p:cNvGrpSpPr/>
          <p:nvPr/>
        </p:nvGrpSpPr>
        <p:grpSpPr>
          <a:xfrm rot="0">
            <a:off x="15496511" y="2424765"/>
            <a:ext cx="1476375" cy="1434936"/>
            <a:chOff x="0" y="0"/>
            <a:chExt cx="388840" cy="37792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88840" cy="377925"/>
            </a:xfrm>
            <a:custGeom>
              <a:avLst/>
              <a:gdLst/>
              <a:ahLst/>
              <a:cxnLst/>
              <a:rect r="r" b="b" t="t" l="l"/>
              <a:pathLst>
                <a:path h="377925" w="388840">
                  <a:moveTo>
                    <a:pt x="188963" y="0"/>
                  </a:moveTo>
                  <a:lnTo>
                    <a:pt x="199877" y="0"/>
                  </a:lnTo>
                  <a:cubicBezTo>
                    <a:pt x="304238" y="0"/>
                    <a:pt x="388840" y="84601"/>
                    <a:pt x="388840" y="188963"/>
                  </a:cubicBezTo>
                  <a:lnTo>
                    <a:pt x="388840" y="188963"/>
                  </a:lnTo>
                  <a:cubicBezTo>
                    <a:pt x="388840" y="239079"/>
                    <a:pt x="368931" y="287142"/>
                    <a:pt x="333494" y="322580"/>
                  </a:cubicBezTo>
                  <a:cubicBezTo>
                    <a:pt x="298056" y="358017"/>
                    <a:pt x="249993" y="377925"/>
                    <a:pt x="199877" y="377925"/>
                  </a:cubicBezTo>
                  <a:lnTo>
                    <a:pt x="188963" y="377925"/>
                  </a:lnTo>
                  <a:cubicBezTo>
                    <a:pt x="138847" y="377925"/>
                    <a:pt x="90783" y="358017"/>
                    <a:pt x="55346" y="322580"/>
                  </a:cubicBezTo>
                  <a:cubicBezTo>
                    <a:pt x="19909" y="287142"/>
                    <a:pt x="0" y="239079"/>
                    <a:pt x="0" y="188963"/>
                  </a:cubicBezTo>
                  <a:lnTo>
                    <a:pt x="0" y="188963"/>
                  </a:lnTo>
                  <a:cubicBezTo>
                    <a:pt x="0" y="138847"/>
                    <a:pt x="19909" y="90783"/>
                    <a:pt x="55346" y="55346"/>
                  </a:cubicBezTo>
                  <a:cubicBezTo>
                    <a:pt x="90783" y="19909"/>
                    <a:pt x="138847" y="0"/>
                    <a:pt x="188963" y="0"/>
                  </a:cubicBezTo>
                  <a:close/>
                </a:path>
              </a:pathLst>
            </a:custGeom>
            <a:solidFill>
              <a:srgbClr val="BFAF9D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388840" cy="416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5496511" y="5446848"/>
            <a:ext cx="1476375" cy="1434936"/>
            <a:chOff x="0" y="0"/>
            <a:chExt cx="388840" cy="37792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88840" cy="377925"/>
            </a:xfrm>
            <a:custGeom>
              <a:avLst/>
              <a:gdLst/>
              <a:ahLst/>
              <a:cxnLst/>
              <a:rect r="r" b="b" t="t" l="l"/>
              <a:pathLst>
                <a:path h="377925" w="388840">
                  <a:moveTo>
                    <a:pt x="188963" y="0"/>
                  </a:moveTo>
                  <a:lnTo>
                    <a:pt x="199877" y="0"/>
                  </a:lnTo>
                  <a:cubicBezTo>
                    <a:pt x="304238" y="0"/>
                    <a:pt x="388840" y="84601"/>
                    <a:pt x="388840" y="188963"/>
                  </a:cubicBezTo>
                  <a:lnTo>
                    <a:pt x="388840" y="188963"/>
                  </a:lnTo>
                  <a:cubicBezTo>
                    <a:pt x="388840" y="239079"/>
                    <a:pt x="368931" y="287142"/>
                    <a:pt x="333494" y="322580"/>
                  </a:cubicBezTo>
                  <a:cubicBezTo>
                    <a:pt x="298056" y="358017"/>
                    <a:pt x="249993" y="377925"/>
                    <a:pt x="199877" y="377925"/>
                  </a:cubicBezTo>
                  <a:lnTo>
                    <a:pt x="188963" y="377925"/>
                  </a:lnTo>
                  <a:cubicBezTo>
                    <a:pt x="138847" y="377925"/>
                    <a:pt x="90783" y="358017"/>
                    <a:pt x="55346" y="322580"/>
                  </a:cubicBezTo>
                  <a:cubicBezTo>
                    <a:pt x="19909" y="287142"/>
                    <a:pt x="0" y="239079"/>
                    <a:pt x="0" y="188963"/>
                  </a:cubicBezTo>
                  <a:lnTo>
                    <a:pt x="0" y="188963"/>
                  </a:lnTo>
                  <a:cubicBezTo>
                    <a:pt x="0" y="138847"/>
                    <a:pt x="19909" y="90783"/>
                    <a:pt x="55346" y="55346"/>
                  </a:cubicBezTo>
                  <a:cubicBezTo>
                    <a:pt x="90783" y="19909"/>
                    <a:pt x="138847" y="0"/>
                    <a:pt x="188963" y="0"/>
                  </a:cubicBezTo>
                  <a:close/>
                </a:path>
              </a:pathLst>
            </a:custGeom>
            <a:solidFill>
              <a:srgbClr val="BFAF9D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388840" cy="416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5818492" y="2253315"/>
            <a:ext cx="832412" cy="160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b="true" sz="9000">
                <a:solidFill>
                  <a:srgbClr val="302D2D"/>
                </a:solidFill>
                <a:latin typeface="Hagrid Ultra-Bold"/>
                <a:ea typeface="Hagrid Ultra-Bold"/>
                <a:cs typeface="Hagrid Ultra-Bold"/>
                <a:sym typeface="Hagrid Ultra-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818492" y="5275398"/>
            <a:ext cx="832412" cy="16040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b="true" sz="9000">
                <a:solidFill>
                  <a:srgbClr val="302D2D"/>
                </a:solidFill>
                <a:latin typeface="Hagrid Ultra-Bold"/>
                <a:ea typeface="Hagrid Ultra-Bold"/>
                <a:cs typeface="Hagrid Ultra-Bold"/>
                <a:sym typeface="Hagrid Ultra-Bold"/>
              </a:rPr>
              <a:t>2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DAGqjctqON8</dc:identifier>
  <dcterms:modified xsi:type="dcterms:W3CDTF">2011-08-01T06:04:30Z</dcterms:modified>
  <cp:revision>1</cp:revision>
  <dc:title>ليه اللوحات الفنية السيئة غالية جدا؟</dc:title>
</cp:coreProperties>
</file>

<file path=docProps/thumbnail.jpeg>
</file>